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0" r:id="rId4"/>
    <p:sldId id="261" r:id="rId5"/>
    <p:sldId id="262" r:id="rId6"/>
    <p:sldId id="263" r:id="rId7"/>
    <p:sldId id="264" r:id="rId8"/>
    <p:sldId id="265" r:id="rId9"/>
    <p:sldId id="266" r:id="rId10"/>
    <p:sldId id="267" r:id="rId11"/>
    <p:sldId id="268" r:id="rId12"/>
    <p:sldId id="269" r:id="rId13"/>
    <p:sldId id="272" r:id="rId14"/>
    <p:sldId id="270" r:id="rId15"/>
    <p:sldId id="271" r:id="rId16"/>
    <p:sldId id="273" r:id="rId17"/>
    <p:sldId id="274" r:id="rId18"/>
    <p:sldId id="275" r:id="rId19"/>
    <p:sldId id="276" r:id="rId20"/>
    <p:sldId id="25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CC85EA-0FC6-47E1-A012-1F889D945DA3}" v="22" dt="2023-06-22T03:06:17.4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5" autoAdjust="0"/>
    <p:restoredTop sz="94660"/>
  </p:normalViewPr>
  <p:slideViewPr>
    <p:cSldViewPr snapToGrid="0">
      <p:cViewPr varScale="1">
        <p:scale>
          <a:sx n="74" d="100"/>
          <a:sy n="74" d="100"/>
        </p:scale>
        <p:origin x="340" y="5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d jomaa" userId="85c0198c474001dc" providerId="LiveId" clId="{5BCC85EA-0FC6-47E1-A012-1F889D945DA3}"/>
    <pc:docChg chg="undo redo custSel addSld delSld modSld sldOrd">
      <pc:chgData name="said jomaa" userId="85c0198c474001dc" providerId="LiveId" clId="{5BCC85EA-0FC6-47E1-A012-1F889D945DA3}" dt="2023-06-22T03:09:45.222" v="1740" actId="20577"/>
      <pc:docMkLst>
        <pc:docMk/>
      </pc:docMkLst>
      <pc:sldChg chg="modSp mod">
        <pc:chgData name="said jomaa" userId="85c0198c474001dc" providerId="LiveId" clId="{5BCC85EA-0FC6-47E1-A012-1F889D945DA3}" dt="2023-06-13T22:00:05.822" v="15" actId="20577"/>
        <pc:sldMkLst>
          <pc:docMk/>
          <pc:sldMk cId="74650601" sldId="256"/>
        </pc:sldMkLst>
        <pc:spChg chg="mod">
          <ac:chgData name="said jomaa" userId="85c0198c474001dc" providerId="LiveId" clId="{5BCC85EA-0FC6-47E1-A012-1F889D945DA3}" dt="2023-06-13T22:00:05.822" v="15" actId="20577"/>
          <ac:spMkLst>
            <pc:docMk/>
            <pc:sldMk cId="74650601" sldId="256"/>
            <ac:spMk id="2" creationId="{CD7A3632-AFB6-49B8-DA36-C679F150EE08}"/>
          </ac:spMkLst>
        </pc:spChg>
      </pc:sldChg>
      <pc:sldChg chg="del">
        <pc:chgData name="said jomaa" userId="85c0198c474001dc" providerId="LiveId" clId="{5BCC85EA-0FC6-47E1-A012-1F889D945DA3}" dt="2023-06-13T22:06:09.666" v="16" actId="2696"/>
        <pc:sldMkLst>
          <pc:docMk/>
          <pc:sldMk cId="2537382859" sldId="257"/>
        </pc:sldMkLst>
      </pc:sldChg>
      <pc:sldChg chg="modSp mod ord">
        <pc:chgData name="said jomaa" userId="85c0198c474001dc" providerId="LiveId" clId="{5BCC85EA-0FC6-47E1-A012-1F889D945DA3}" dt="2023-06-22T03:09:45.222" v="1740" actId="20577"/>
        <pc:sldMkLst>
          <pc:docMk/>
          <pc:sldMk cId="2338620742" sldId="259"/>
        </pc:sldMkLst>
        <pc:spChg chg="mod">
          <ac:chgData name="said jomaa" userId="85c0198c474001dc" providerId="LiveId" clId="{5BCC85EA-0FC6-47E1-A012-1F889D945DA3}" dt="2023-06-22T03:09:45.222" v="1740" actId="20577"/>
          <ac:spMkLst>
            <pc:docMk/>
            <pc:sldMk cId="2338620742" sldId="259"/>
            <ac:spMk id="25" creationId="{AD6B3CC4-1496-0CAB-89EC-AC90526115E1}"/>
          </ac:spMkLst>
        </pc:spChg>
      </pc:sldChg>
      <pc:sldChg chg="addSp delSp modSp mod setBg">
        <pc:chgData name="said jomaa" userId="85c0198c474001dc" providerId="LiveId" clId="{5BCC85EA-0FC6-47E1-A012-1F889D945DA3}" dt="2023-06-14T00:23:09.492" v="1020"/>
        <pc:sldMkLst>
          <pc:docMk/>
          <pc:sldMk cId="1875597707" sldId="260"/>
        </pc:sldMkLst>
        <pc:spChg chg="mod">
          <ac:chgData name="said jomaa" userId="85c0198c474001dc" providerId="LiveId" clId="{5BCC85EA-0FC6-47E1-A012-1F889D945DA3}" dt="2023-06-13T22:08:31.568" v="25" actId="26606"/>
          <ac:spMkLst>
            <pc:docMk/>
            <pc:sldMk cId="1875597707" sldId="260"/>
            <ac:spMk id="2" creationId="{327D7FAA-B13E-F717-8476-B5A140161FD7}"/>
          </ac:spMkLst>
        </pc:spChg>
        <pc:spChg chg="del mod">
          <ac:chgData name="said jomaa" userId="85c0198c474001dc" providerId="LiveId" clId="{5BCC85EA-0FC6-47E1-A012-1F889D945DA3}" dt="2023-06-13T22:08:31.568" v="25" actId="26606"/>
          <ac:spMkLst>
            <pc:docMk/>
            <pc:sldMk cId="1875597707" sldId="260"/>
            <ac:spMk id="3" creationId="{8AF760CF-47E3-50D2-9F0A-AF2B02841CB7}"/>
          </ac:spMkLst>
        </pc:spChg>
        <pc:spChg chg="add">
          <ac:chgData name="said jomaa" userId="85c0198c474001dc" providerId="LiveId" clId="{5BCC85EA-0FC6-47E1-A012-1F889D945DA3}" dt="2023-06-13T22:08:31.568" v="25" actId="26606"/>
          <ac:spMkLst>
            <pc:docMk/>
            <pc:sldMk cId="1875597707" sldId="260"/>
            <ac:spMk id="9" creationId="{612EE356-A629-4F1A-9BAD-E21B3B10D5C7}"/>
          </ac:spMkLst>
        </pc:spChg>
        <pc:spChg chg="add">
          <ac:chgData name="said jomaa" userId="85c0198c474001dc" providerId="LiveId" clId="{5BCC85EA-0FC6-47E1-A012-1F889D945DA3}" dt="2023-06-13T22:08:31.568" v="25" actId="26606"/>
          <ac:spMkLst>
            <pc:docMk/>
            <pc:sldMk cId="1875597707" sldId="260"/>
            <ac:spMk id="11" creationId="{28B7ED41-F3D7-4286-AD0B-B4A216D7E1E1}"/>
          </ac:spMkLst>
        </pc:spChg>
        <pc:graphicFrameChg chg="add mod">
          <ac:chgData name="said jomaa" userId="85c0198c474001dc" providerId="LiveId" clId="{5BCC85EA-0FC6-47E1-A012-1F889D945DA3}" dt="2023-06-14T00:23:09.492" v="1020"/>
          <ac:graphicFrameMkLst>
            <pc:docMk/>
            <pc:sldMk cId="1875597707" sldId="260"/>
            <ac:graphicFrameMk id="5" creationId="{5EA8AE4B-F142-3BB3-64A0-C68BF6287C5A}"/>
          </ac:graphicFrameMkLst>
        </pc:graphicFrameChg>
        <pc:cxnChg chg="add">
          <ac:chgData name="said jomaa" userId="85c0198c474001dc" providerId="LiveId" clId="{5BCC85EA-0FC6-47E1-A012-1F889D945DA3}" dt="2023-06-13T22:08:31.568" v="25" actId="26606"/>
          <ac:cxnSpMkLst>
            <pc:docMk/>
            <pc:sldMk cId="1875597707" sldId="260"/>
            <ac:cxnSpMk id="13" creationId="{0317483B-E60B-4F41-9448-D757B9FCD21D}"/>
          </ac:cxnSpMkLst>
        </pc:cxnChg>
        <pc:cxnChg chg="add">
          <ac:chgData name="said jomaa" userId="85c0198c474001dc" providerId="LiveId" clId="{5BCC85EA-0FC6-47E1-A012-1F889D945DA3}" dt="2023-06-13T22:08:31.568" v="25" actId="26606"/>
          <ac:cxnSpMkLst>
            <pc:docMk/>
            <pc:sldMk cId="1875597707" sldId="260"/>
            <ac:cxnSpMk id="15" creationId="{2EB44B66-1945-4638-8E9A-4F49493D7F27}"/>
          </ac:cxnSpMkLst>
        </pc:cxnChg>
      </pc:sldChg>
      <pc:sldChg chg="addSp delSp modSp new mod setBg">
        <pc:chgData name="said jomaa" userId="85c0198c474001dc" providerId="LiveId" clId="{5BCC85EA-0FC6-47E1-A012-1F889D945DA3}" dt="2023-06-13T22:09:59.811" v="38" actId="26606"/>
        <pc:sldMkLst>
          <pc:docMk/>
          <pc:sldMk cId="1091831233" sldId="261"/>
        </pc:sldMkLst>
        <pc:spChg chg="mod">
          <ac:chgData name="said jomaa" userId="85c0198c474001dc" providerId="LiveId" clId="{5BCC85EA-0FC6-47E1-A012-1F889D945DA3}" dt="2023-06-13T22:09:59.811" v="38" actId="26606"/>
          <ac:spMkLst>
            <pc:docMk/>
            <pc:sldMk cId="1091831233" sldId="261"/>
            <ac:spMk id="2" creationId="{5C404027-44DD-1725-06A4-45B524C77995}"/>
          </ac:spMkLst>
        </pc:spChg>
        <pc:spChg chg="del mod">
          <ac:chgData name="said jomaa" userId="85c0198c474001dc" providerId="LiveId" clId="{5BCC85EA-0FC6-47E1-A012-1F889D945DA3}" dt="2023-06-13T22:09:59.811" v="38" actId="26606"/>
          <ac:spMkLst>
            <pc:docMk/>
            <pc:sldMk cId="1091831233" sldId="261"/>
            <ac:spMk id="3" creationId="{90CE08A6-A080-E435-025A-D963B3217813}"/>
          </ac:spMkLst>
        </pc:spChg>
        <pc:spChg chg="add">
          <ac:chgData name="said jomaa" userId="85c0198c474001dc" providerId="LiveId" clId="{5BCC85EA-0FC6-47E1-A012-1F889D945DA3}" dt="2023-06-13T22:09:59.811" v="38" actId="26606"/>
          <ac:spMkLst>
            <pc:docMk/>
            <pc:sldMk cId="1091831233" sldId="261"/>
            <ac:spMk id="9" creationId="{6E18D5F1-911E-4BCF-9AF0-F3A54D7C0F8D}"/>
          </ac:spMkLst>
        </pc:spChg>
        <pc:spChg chg="add">
          <ac:chgData name="said jomaa" userId="85c0198c474001dc" providerId="LiveId" clId="{5BCC85EA-0FC6-47E1-A012-1F889D945DA3}" dt="2023-06-13T22:09:59.811" v="38" actId="26606"/>
          <ac:spMkLst>
            <pc:docMk/>
            <pc:sldMk cId="1091831233" sldId="261"/>
            <ac:spMk id="11" creationId="{EC84EE41-863A-4DE9-9A51-4F014D681F70}"/>
          </ac:spMkLst>
        </pc:spChg>
        <pc:graphicFrameChg chg="add">
          <ac:chgData name="said jomaa" userId="85c0198c474001dc" providerId="LiveId" clId="{5BCC85EA-0FC6-47E1-A012-1F889D945DA3}" dt="2023-06-13T22:09:59.811" v="38" actId="26606"/>
          <ac:graphicFrameMkLst>
            <pc:docMk/>
            <pc:sldMk cId="1091831233" sldId="261"/>
            <ac:graphicFrameMk id="5" creationId="{56EF68FE-DD54-FD17-D688-3EB3ACDA34A8}"/>
          </ac:graphicFrameMkLst>
        </pc:graphicFrameChg>
        <pc:cxnChg chg="add">
          <ac:chgData name="said jomaa" userId="85c0198c474001dc" providerId="LiveId" clId="{5BCC85EA-0FC6-47E1-A012-1F889D945DA3}" dt="2023-06-13T22:09:59.811" v="38" actId="26606"/>
          <ac:cxnSpMkLst>
            <pc:docMk/>
            <pc:sldMk cId="1091831233" sldId="261"/>
            <ac:cxnSpMk id="13" creationId="{00850E05-3320-4817-99CE-D56547FCA8C2}"/>
          </ac:cxnSpMkLst>
        </pc:cxnChg>
        <pc:cxnChg chg="add">
          <ac:chgData name="said jomaa" userId="85c0198c474001dc" providerId="LiveId" clId="{5BCC85EA-0FC6-47E1-A012-1F889D945DA3}" dt="2023-06-13T22:09:59.811" v="38" actId="26606"/>
          <ac:cxnSpMkLst>
            <pc:docMk/>
            <pc:sldMk cId="1091831233" sldId="261"/>
            <ac:cxnSpMk id="15" creationId="{08990BBA-8A0B-4EF5-A122-0815DEC19410}"/>
          </ac:cxnSpMkLst>
        </pc:cxnChg>
        <pc:cxnChg chg="add">
          <ac:chgData name="said jomaa" userId="85c0198c474001dc" providerId="LiveId" clId="{5BCC85EA-0FC6-47E1-A012-1F889D945DA3}" dt="2023-06-13T22:09:59.811" v="38" actId="26606"/>
          <ac:cxnSpMkLst>
            <pc:docMk/>
            <pc:sldMk cId="1091831233" sldId="261"/>
            <ac:cxnSpMk id="17" creationId="{4DA9946C-C93A-4350-AC54-937723F6B666}"/>
          </ac:cxnSpMkLst>
        </pc:cxnChg>
      </pc:sldChg>
      <pc:sldChg chg="modSp new mod">
        <pc:chgData name="said jomaa" userId="85c0198c474001dc" providerId="LiveId" clId="{5BCC85EA-0FC6-47E1-A012-1F889D945DA3}" dt="2023-06-13T22:15:26.859" v="85" actId="27636"/>
        <pc:sldMkLst>
          <pc:docMk/>
          <pc:sldMk cId="3714192087" sldId="262"/>
        </pc:sldMkLst>
        <pc:spChg chg="mod">
          <ac:chgData name="said jomaa" userId="85c0198c474001dc" providerId="LiveId" clId="{5BCC85EA-0FC6-47E1-A012-1F889D945DA3}" dt="2023-06-13T22:15:23.854" v="83" actId="1076"/>
          <ac:spMkLst>
            <pc:docMk/>
            <pc:sldMk cId="3714192087" sldId="262"/>
            <ac:spMk id="2" creationId="{88B5CF60-42BD-0B10-7D68-9302EF4EBE8B}"/>
          </ac:spMkLst>
        </pc:spChg>
        <pc:spChg chg="mod">
          <ac:chgData name="said jomaa" userId="85c0198c474001dc" providerId="LiveId" clId="{5BCC85EA-0FC6-47E1-A012-1F889D945DA3}" dt="2023-06-13T22:15:26.859" v="85" actId="27636"/>
          <ac:spMkLst>
            <pc:docMk/>
            <pc:sldMk cId="3714192087" sldId="262"/>
            <ac:spMk id="3" creationId="{A8EC8580-985A-0DA2-7095-E08D28810FB4}"/>
          </ac:spMkLst>
        </pc:spChg>
      </pc:sldChg>
      <pc:sldChg chg="addSp delSp modSp new mod setBg">
        <pc:chgData name="said jomaa" userId="85c0198c474001dc" providerId="LiveId" clId="{5BCC85EA-0FC6-47E1-A012-1F889D945DA3}" dt="2023-06-13T22:25:40.730" v="296" actId="26606"/>
        <pc:sldMkLst>
          <pc:docMk/>
          <pc:sldMk cId="2089970581" sldId="263"/>
        </pc:sldMkLst>
        <pc:spChg chg="mod">
          <ac:chgData name="said jomaa" userId="85c0198c474001dc" providerId="LiveId" clId="{5BCC85EA-0FC6-47E1-A012-1F889D945DA3}" dt="2023-06-13T22:25:40.730" v="296" actId="26606"/>
          <ac:spMkLst>
            <pc:docMk/>
            <pc:sldMk cId="2089970581" sldId="263"/>
            <ac:spMk id="2" creationId="{D56D485D-C712-529C-2CFA-87EDC14A4F5A}"/>
          </ac:spMkLst>
        </pc:spChg>
        <pc:spChg chg="del mod">
          <ac:chgData name="said jomaa" userId="85c0198c474001dc" providerId="LiveId" clId="{5BCC85EA-0FC6-47E1-A012-1F889D945DA3}" dt="2023-06-13T22:25:40.730" v="296" actId="26606"/>
          <ac:spMkLst>
            <pc:docMk/>
            <pc:sldMk cId="2089970581" sldId="263"/>
            <ac:spMk id="3" creationId="{323782B9-25A9-F51A-0188-E5F8B70414BF}"/>
          </ac:spMkLst>
        </pc:spChg>
        <pc:spChg chg="add">
          <ac:chgData name="said jomaa" userId="85c0198c474001dc" providerId="LiveId" clId="{5BCC85EA-0FC6-47E1-A012-1F889D945DA3}" dt="2023-06-13T22:25:40.730" v="296" actId="26606"/>
          <ac:spMkLst>
            <pc:docMk/>
            <pc:sldMk cId="2089970581" sldId="263"/>
            <ac:spMk id="9" creationId="{612EE356-A629-4F1A-9BAD-E21B3B10D5C7}"/>
          </ac:spMkLst>
        </pc:spChg>
        <pc:spChg chg="add">
          <ac:chgData name="said jomaa" userId="85c0198c474001dc" providerId="LiveId" clId="{5BCC85EA-0FC6-47E1-A012-1F889D945DA3}" dt="2023-06-13T22:25:40.730" v="296" actId="26606"/>
          <ac:spMkLst>
            <pc:docMk/>
            <pc:sldMk cId="2089970581" sldId="263"/>
            <ac:spMk id="11" creationId="{28B7ED41-F3D7-4286-AD0B-B4A216D7E1E1}"/>
          </ac:spMkLst>
        </pc:spChg>
        <pc:graphicFrameChg chg="add">
          <ac:chgData name="said jomaa" userId="85c0198c474001dc" providerId="LiveId" clId="{5BCC85EA-0FC6-47E1-A012-1F889D945DA3}" dt="2023-06-13T22:25:40.730" v="296" actId="26606"/>
          <ac:graphicFrameMkLst>
            <pc:docMk/>
            <pc:sldMk cId="2089970581" sldId="263"/>
            <ac:graphicFrameMk id="5" creationId="{89E07BA9-B286-8C1B-DE94-AF1615333286}"/>
          </ac:graphicFrameMkLst>
        </pc:graphicFrameChg>
        <pc:cxnChg chg="add">
          <ac:chgData name="said jomaa" userId="85c0198c474001dc" providerId="LiveId" clId="{5BCC85EA-0FC6-47E1-A012-1F889D945DA3}" dt="2023-06-13T22:25:40.730" v="296" actId="26606"/>
          <ac:cxnSpMkLst>
            <pc:docMk/>
            <pc:sldMk cId="2089970581" sldId="263"/>
            <ac:cxnSpMk id="13" creationId="{0317483B-E60B-4F41-9448-D757B9FCD21D}"/>
          </ac:cxnSpMkLst>
        </pc:cxnChg>
        <pc:cxnChg chg="add">
          <ac:chgData name="said jomaa" userId="85c0198c474001dc" providerId="LiveId" clId="{5BCC85EA-0FC6-47E1-A012-1F889D945DA3}" dt="2023-06-13T22:25:40.730" v="296" actId="26606"/>
          <ac:cxnSpMkLst>
            <pc:docMk/>
            <pc:sldMk cId="2089970581" sldId="263"/>
            <ac:cxnSpMk id="15" creationId="{2EB44B66-1945-4638-8E9A-4F49493D7F27}"/>
          </ac:cxnSpMkLst>
        </pc:cxnChg>
      </pc:sldChg>
      <pc:sldChg chg="addSp delSp modSp new mod ord setBg">
        <pc:chgData name="said jomaa" userId="85c0198c474001dc" providerId="LiveId" clId="{5BCC85EA-0FC6-47E1-A012-1F889D945DA3}" dt="2023-06-14T02:56:45.679" v="1076" actId="14100"/>
        <pc:sldMkLst>
          <pc:docMk/>
          <pc:sldMk cId="3429660354" sldId="264"/>
        </pc:sldMkLst>
        <pc:spChg chg="mod">
          <ac:chgData name="said jomaa" userId="85c0198c474001dc" providerId="LiveId" clId="{5BCC85EA-0FC6-47E1-A012-1F889D945DA3}" dt="2023-06-13T22:45:54.257" v="463" actId="26606"/>
          <ac:spMkLst>
            <pc:docMk/>
            <pc:sldMk cId="3429660354" sldId="264"/>
            <ac:spMk id="2" creationId="{3A5C99CF-6688-7836-CE17-B4DC0F82AA2C}"/>
          </ac:spMkLst>
        </pc:spChg>
        <pc:spChg chg="del">
          <ac:chgData name="said jomaa" userId="85c0198c474001dc" providerId="LiveId" clId="{5BCC85EA-0FC6-47E1-A012-1F889D945DA3}" dt="2023-06-13T22:29:15.017" v="300"/>
          <ac:spMkLst>
            <pc:docMk/>
            <pc:sldMk cId="3429660354" sldId="264"/>
            <ac:spMk id="3" creationId="{341C3FB9-82BE-DC29-A9E1-3C35C3DE7CDB}"/>
          </ac:spMkLst>
        </pc:spChg>
        <pc:spChg chg="add del mod">
          <ac:chgData name="said jomaa" userId="85c0198c474001dc" providerId="LiveId" clId="{5BCC85EA-0FC6-47E1-A012-1F889D945DA3}" dt="2023-06-13T22:30:47.091" v="308"/>
          <ac:spMkLst>
            <pc:docMk/>
            <pc:sldMk cId="3429660354" sldId="264"/>
            <ac:spMk id="6" creationId="{C90F3D06-AA03-6244-5D70-7C5AB5E9EDC1}"/>
          </ac:spMkLst>
        </pc:spChg>
        <pc:spChg chg="add del">
          <ac:chgData name="said jomaa" userId="85c0198c474001dc" providerId="LiveId" clId="{5BCC85EA-0FC6-47E1-A012-1F889D945DA3}" dt="2023-06-13T22:36:57.209" v="355" actId="26606"/>
          <ac:spMkLst>
            <pc:docMk/>
            <pc:sldMk cId="3429660354" sldId="264"/>
            <ac:spMk id="21" creationId="{C7FE5201-BB98-480C-BADB-207C8F893897}"/>
          </ac:spMkLst>
        </pc:spChg>
        <pc:spChg chg="add del">
          <ac:chgData name="said jomaa" userId="85c0198c474001dc" providerId="LiveId" clId="{5BCC85EA-0FC6-47E1-A012-1F889D945DA3}" dt="2023-06-13T22:45:54.257" v="463" actId="26606"/>
          <ac:spMkLst>
            <pc:docMk/>
            <pc:sldMk cId="3429660354" sldId="264"/>
            <ac:spMk id="38" creationId="{35F60170-91B4-45F0-B88B-9C07AEC4642C}"/>
          </ac:spMkLst>
        </pc:spChg>
        <pc:spChg chg="add">
          <ac:chgData name="said jomaa" userId="85c0198c474001dc" providerId="LiveId" clId="{5BCC85EA-0FC6-47E1-A012-1F889D945DA3}" dt="2023-06-13T22:45:54.257" v="463" actId="26606"/>
          <ac:spMkLst>
            <pc:docMk/>
            <pc:sldMk cId="3429660354" sldId="264"/>
            <ac:spMk id="53" creationId="{C7FE5201-BB98-480C-BADB-207C8F893897}"/>
          </ac:spMkLst>
        </pc:spChg>
        <pc:picChg chg="add del mod">
          <ac:chgData name="said jomaa" userId="85c0198c474001dc" providerId="LiveId" clId="{5BCC85EA-0FC6-47E1-A012-1F889D945DA3}" dt="2023-06-13T22:29:35.779" v="307" actId="478"/>
          <ac:picMkLst>
            <pc:docMk/>
            <pc:sldMk cId="3429660354" sldId="264"/>
            <ac:picMk id="4" creationId="{B340BE50-C360-2958-AFBF-2189411E6218}"/>
          </ac:picMkLst>
        </pc:picChg>
        <pc:picChg chg="add mod ord">
          <ac:chgData name="said jomaa" userId="85c0198c474001dc" providerId="LiveId" clId="{5BCC85EA-0FC6-47E1-A012-1F889D945DA3}" dt="2023-06-14T00:00:35.260" v="970" actId="14100"/>
          <ac:picMkLst>
            <pc:docMk/>
            <pc:sldMk cId="3429660354" sldId="264"/>
            <ac:picMk id="8" creationId="{D087B71D-3DCB-3B85-3FF3-A9DF742E077A}"/>
          </ac:picMkLst>
        </pc:picChg>
        <pc:picChg chg="add mod">
          <ac:chgData name="said jomaa" userId="85c0198c474001dc" providerId="LiveId" clId="{5BCC85EA-0FC6-47E1-A012-1F889D945DA3}" dt="2023-06-14T02:56:45.679" v="1076" actId="14100"/>
          <ac:picMkLst>
            <pc:docMk/>
            <pc:sldMk cId="3429660354" sldId="264"/>
            <ac:picMk id="10" creationId="{F2234A69-7F6A-A70D-0C80-6D4A472CB004}"/>
          </ac:picMkLst>
        </pc:picChg>
        <pc:cxnChg chg="add del">
          <ac:chgData name="said jomaa" userId="85c0198c474001dc" providerId="LiveId" clId="{5BCC85EA-0FC6-47E1-A012-1F889D945DA3}" dt="2023-06-13T22:36:57.209" v="355" actId="26606"/>
          <ac:cxnSpMkLst>
            <pc:docMk/>
            <pc:sldMk cId="3429660354" sldId="264"/>
            <ac:cxnSpMk id="15" creationId="{108D74AC-B125-4E11-BA53-E9E383966DF8}"/>
          </ac:cxnSpMkLst>
        </pc:cxnChg>
        <pc:cxnChg chg="add del">
          <ac:chgData name="said jomaa" userId="85c0198c474001dc" providerId="LiveId" clId="{5BCC85EA-0FC6-47E1-A012-1F889D945DA3}" dt="2023-06-13T22:36:57.209" v="355" actId="26606"/>
          <ac:cxnSpMkLst>
            <pc:docMk/>
            <pc:sldMk cId="3429660354" sldId="264"/>
            <ac:cxnSpMk id="17" creationId="{9DC76EBE-FB9D-4054-B5D8-19E3EAFE40B2}"/>
          </ac:cxnSpMkLst>
        </pc:cxnChg>
        <pc:cxnChg chg="add del">
          <ac:chgData name="said jomaa" userId="85c0198c474001dc" providerId="LiveId" clId="{5BCC85EA-0FC6-47E1-A012-1F889D945DA3}" dt="2023-06-13T22:36:57.209" v="355" actId="26606"/>
          <ac:cxnSpMkLst>
            <pc:docMk/>
            <pc:sldMk cId="3429660354" sldId="264"/>
            <ac:cxnSpMk id="19" creationId="{A2EFA84C-D756-4DC7-AA46-68D776F37FA4}"/>
          </ac:cxnSpMkLst>
        </pc:cxnChg>
        <pc:cxnChg chg="add del">
          <ac:chgData name="said jomaa" userId="85c0198c474001dc" providerId="LiveId" clId="{5BCC85EA-0FC6-47E1-A012-1F889D945DA3}" dt="2023-06-13T22:36:57.209" v="355" actId="26606"/>
          <ac:cxnSpMkLst>
            <pc:docMk/>
            <pc:sldMk cId="3429660354" sldId="264"/>
            <ac:cxnSpMk id="23" creationId="{F89C6C02-EDA3-4D0B-9C4E-AAE0F2C7D51D}"/>
          </ac:cxnSpMkLst>
        </pc:cxnChg>
        <pc:cxnChg chg="add del">
          <ac:chgData name="said jomaa" userId="85c0198c474001dc" providerId="LiveId" clId="{5BCC85EA-0FC6-47E1-A012-1F889D945DA3}" dt="2023-06-13T22:36:57.209" v="355" actId="26606"/>
          <ac:cxnSpMkLst>
            <pc:docMk/>
            <pc:sldMk cId="3429660354" sldId="264"/>
            <ac:cxnSpMk id="25" creationId="{A7A030CB-D662-4E87-B668-9DE9163E9007}"/>
          </ac:cxnSpMkLst>
        </pc:cxnChg>
        <pc:cxnChg chg="add del">
          <ac:chgData name="said jomaa" userId="85c0198c474001dc" providerId="LiveId" clId="{5BCC85EA-0FC6-47E1-A012-1F889D945DA3}" dt="2023-06-13T22:36:57.209" v="355" actId="26606"/>
          <ac:cxnSpMkLst>
            <pc:docMk/>
            <pc:sldMk cId="3429660354" sldId="264"/>
            <ac:cxnSpMk id="27" creationId="{06660E41-71CE-4FFE-9511-E9964B3884C4}"/>
          </ac:cxnSpMkLst>
        </pc:cxnChg>
        <pc:cxnChg chg="add del">
          <ac:chgData name="said jomaa" userId="85c0198c474001dc" providerId="LiveId" clId="{5BCC85EA-0FC6-47E1-A012-1F889D945DA3}" dt="2023-06-13T22:45:54.257" v="463" actId="26606"/>
          <ac:cxnSpMkLst>
            <pc:docMk/>
            <pc:sldMk cId="3429660354" sldId="264"/>
            <ac:cxnSpMk id="32" creationId="{108D74AC-B125-4E11-BA53-E9E383966DF8}"/>
          </ac:cxnSpMkLst>
        </pc:cxnChg>
        <pc:cxnChg chg="add del">
          <ac:chgData name="said jomaa" userId="85c0198c474001dc" providerId="LiveId" clId="{5BCC85EA-0FC6-47E1-A012-1F889D945DA3}" dt="2023-06-13T22:45:54.257" v="463" actId="26606"/>
          <ac:cxnSpMkLst>
            <pc:docMk/>
            <pc:sldMk cId="3429660354" sldId="264"/>
            <ac:cxnSpMk id="34" creationId="{9DC76EBE-FB9D-4054-B5D8-19E3EAFE40B2}"/>
          </ac:cxnSpMkLst>
        </pc:cxnChg>
        <pc:cxnChg chg="add del">
          <ac:chgData name="said jomaa" userId="85c0198c474001dc" providerId="LiveId" clId="{5BCC85EA-0FC6-47E1-A012-1F889D945DA3}" dt="2023-06-13T22:45:54.257" v="463" actId="26606"/>
          <ac:cxnSpMkLst>
            <pc:docMk/>
            <pc:sldMk cId="3429660354" sldId="264"/>
            <ac:cxnSpMk id="36" creationId="{A2EFA84C-D756-4DC7-AA46-68D776F37FA4}"/>
          </ac:cxnSpMkLst>
        </pc:cxnChg>
        <pc:cxnChg chg="add del">
          <ac:chgData name="said jomaa" userId="85c0198c474001dc" providerId="LiveId" clId="{5BCC85EA-0FC6-47E1-A012-1F889D945DA3}" dt="2023-06-13T22:45:54.257" v="463" actId="26606"/>
          <ac:cxnSpMkLst>
            <pc:docMk/>
            <pc:sldMk cId="3429660354" sldId="264"/>
            <ac:cxnSpMk id="40" creationId="{2C84CC28-1690-471E-9AE2-3198EB86316B}"/>
          </ac:cxnSpMkLst>
        </pc:cxnChg>
        <pc:cxnChg chg="add del">
          <ac:chgData name="said jomaa" userId="85c0198c474001dc" providerId="LiveId" clId="{5BCC85EA-0FC6-47E1-A012-1F889D945DA3}" dt="2023-06-13T22:45:54.257" v="463" actId="26606"/>
          <ac:cxnSpMkLst>
            <pc:docMk/>
            <pc:sldMk cId="3429660354" sldId="264"/>
            <ac:cxnSpMk id="42" creationId="{526E6137-4B85-4A65-BCC4-9BAB3D0DAE71}"/>
          </ac:cxnSpMkLst>
        </pc:cxnChg>
        <pc:cxnChg chg="add">
          <ac:chgData name="said jomaa" userId="85c0198c474001dc" providerId="LiveId" clId="{5BCC85EA-0FC6-47E1-A012-1F889D945DA3}" dt="2023-06-13T22:45:54.257" v="463" actId="26606"/>
          <ac:cxnSpMkLst>
            <pc:docMk/>
            <pc:sldMk cId="3429660354" sldId="264"/>
            <ac:cxnSpMk id="47" creationId="{108D74AC-B125-4E11-BA53-E9E383966DF8}"/>
          </ac:cxnSpMkLst>
        </pc:cxnChg>
        <pc:cxnChg chg="add">
          <ac:chgData name="said jomaa" userId="85c0198c474001dc" providerId="LiveId" clId="{5BCC85EA-0FC6-47E1-A012-1F889D945DA3}" dt="2023-06-13T22:45:54.257" v="463" actId="26606"/>
          <ac:cxnSpMkLst>
            <pc:docMk/>
            <pc:sldMk cId="3429660354" sldId="264"/>
            <ac:cxnSpMk id="49" creationId="{9DC76EBE-FB9D-4054-B5D8-19E3EAFE40B2}"/>
          </ac:cxnSpMkLst>
        </pc:cxnChg>
        <pc:cxnChg chg="add">
          <ac:chgData name="said jomaa" userId="85c0198c474001dc" providerId="LiveId" clId="{5BCC85EA-0FC6-47E1-A012-1F889D945DA3}" dt="2023-06-13T22:45:54.257" v="463" actId="26606"/>
          <ac:cxnSpMkLst>
            <pc:docMk/>
            <pc:sldMk cId="3429660354" sldId="264"/>
            <ac:cxnSpMk id="51" creationId="{A2EFA84C-D756-4DC7-AA46-68D776F37FA4}"/>
          </ac:cxnSpMkLst>
        </pc:cxnChg>
        <pc:cxnChg chg="add">
          <ac:chgData name="said jomaa" userId="85c0198c474001dc" providerId="LiveId" clId="{5BCC85EA-0FC6-47E1-A012-1F889D945DA3}" dt="2023-06-13T22:45:54.257" v="463" actId="26606"/>
          <ac:cxnSpMkLst>
            <pc:docMk/>
            <pc:sldMk cId="3429660354" sldId="264"/>
            <ac:cxnSpMk id="55" creationId="{A7A030CB-D662-4E87-B668-9DE9163E9007}"/>
          </ac:cxnSpMkLst>
        </pc:cxnChg>
        <pc:cxnChg chg="add">
          <ac:chgData name="said jomaa" userId="85c0198c474001dc" providerId="LiveId" clId="{5BCC85EA-0FC6-47E1-A012-1F889D945DA3}" dt="2023-06-13T22:45:54.257" v="463" actId="26606"/>
          <ac:cxnSpMkLst>
            <pc:docMk/>
            <pc:sldMk cId="3429660354" sldId="264"/>
            <ac:cxnSpMk id="57" creationId="{F89C6C02-EDA3-4D0B-9C4E-AAE0F2C7D51D}"/>
          </ac:cxnSpMkLst>
        </pc:cxnChg>
        <pc:cxnChg chg="add">
          <ac:chgData name="said jomaa" userId="85c0198c474001dc" providerId="LiveId" clId="{5BCC85EA-0FC6-47E1-A012-1F889D945DA3}" dt="2023-06-13T22:45:54.257" v="463" actId="26606"/>
          <ac:cxnSpMkLst>
            <pc:docMk/>
            <pc:sldMk cId="3429660354" sldId="264"/>
            <ac:cxnSpMk id="59" creationId="{06660E41-71CE-4FFE-9511-E9964B3884C4}"/>
          </ac:cxnSpMkLst>
        </pc:cxnChg>
      </pc:sldChg>
      <pc:sldChg chg="addSp delSp modSp new mod setBg">
        <pc:chgData name="said jomaa" userId="85c0198c474001dc" providerId="LiveId" clId="{5BCC85EA-0FC6-47E1-A012-1F889D945DA3}" dt="2023-06-13T22:41:00.881" v="441" actId="1076"/>
        <pc:sldMkLst>
          <pc:docMk/>
          <pc:sldMk cId="1217382936" sldId="265"/>
        </pc:sldMkLst>
        <pc:spChg chg="mod">
          <ac:chgData name="said jomaa" userId="85c0198c474001dc" providerId="LiveId" clId="{5BCC85EA-0FC6-47E1-A012-1F889D945DA3}" dt="2023-06-13T22:40:36.850" v="432" actId="26606"/>
          <ac:spMkLst>
            <pc:docMk/>
            <pc:sldMk cId="1217382936" sldId="265"/>
            <ac:spMk id="2" creationId="{86184791-F36A-C70E-B3AF-9E99508DFEF7}"/>
          </ac:spMkLst>
        </pc:spChg>
        <pc:spChg chg="mod">
          <ac:chgData name="said jomaa" userId="85c0198c474001dc" providerId="LiveId" clId="{5BCC85EA-0FC6-47E1-A012-1F889D945DA3}" dt="2023-06-13T22:40:37.513" v="433" actId="1076"/>
          <ac:spMkLst>
            <pc:docMk/>
            <pc:sldMk cId="1217382936" sldId="265"/>
            <ac:spMk id="3" creationId="{EAAF734F-B45B-3ECA-6825-D37228F31424}"/>
          </ac:spMkLst>
        </pc:spChg>
        <pc:spChg chg="add del">
          <ac:chgData name="said jomaa" userId="85c0198c474001dc" providerId="LiveId" clId="{5BCC85EA-0FC6-47E1-A012-1F889D945DA3}" dt="2023-06-13T22:35:10.332" v="344" actId="26606"/>
          <ac:spMkLst>
            <pc:docMk/>
            <pc:sldMk cId="1217382936" sldId="265"/>
            <ac:spMk id="10" creationId="{C7FE5201-BB98-480C-BADB-207C8F893897}"/>
          </ac:spMkLst>
        </pc:spChg>
        <pc:spChg chg="add del">
          <ac:chgData name="said jomaa" userId="85c0198c474001dc" providerId="LiveId" clId="{5BCC85EA-0FC6-47E1-A012-1F889D945DA3}" dt="2023-06-13T22:40:36.850" v="432" actId="26606"/>
          <ac:spMkLst>
            <pc:docMk/>
            <pc:sldMk cId="1217382936" sldId="265"/>
            <ac:spMk id="11" creationId="{C7FE5201-BB98-480C-BADB-207C8F893897}"/>
          </ac:spMkLst>
        </pc:spChg>
        <pc:spChg chg="add del">
          <ac:chgData name="said jomaa" userId="85c0198c474001dc" providerId="LiveId" clId="{5BCC85EA-0FC6-47E1-A012-1F889D945DA3}" dt="2023-06-13T22:40:36.850" v="432" actId="26606"/>
          <ac:spMkLst>
            <pc:docMk/>
            <pc:sldMk cId="1217382936" sldId="265"/>
            <ac:spMk id="13" creationId="{B65A1411-0C46-4437-890D-A6FADAA96E75}"/>
          </ac:spMkLst>
        </pc:spChg>
        <pc:picChg chg="add mod">
          <ac:chgData name="said jomaa" userId="85c0198c474001dc" providerId="LiveId" clId="{5BCC85EA-0FC6-47E1-A012-1F889D945DA3}" dt="2023-06-13T22:40:36.850" v="432" actId="26606"/>
          <ac:picMkLst>
            <pc:docMk/>
            <pc:sldMk cId="1217382936" sldId="265"/>
            <ac:picMk id="5" creationId="{45B7CDB8-87FD-0B5F-E2AB-082D85328BEE}"/>
          </ac:picMkLst>
        </pc:picChg>
        <pc:picChg chg="add mod ord">
          <ac:chgData name="said jomaa" userId="85c0198c474001dc" providerId="LiveId" clId="{5BCC85EA-0FC6-47E1-A012-1F889D945DA3}" dt="2023-06-13T22:41:00.881" v="441" actId="1076"/>
          <ac:picMkLst>
            <pc:docMk/>
            <pc:sldMk cId="1217382936" sldId="265"/>
            <ac:picMk id="6" creationId="{11192D7E-0DD0-C0CE-C8E6-650FE3B76FE1}"/>
          </ac:picMkLst>
        </pc:picChg>
        <pc:cxnChg chg="add del">
          <ac:chgData name="said jomaa" userId="85c0198c474001dc" providerId="LiveId" clId="{5BCC85EA-0FC6-47E1-A012-1F889D945DA3}" dt="2023-06-13T22:35:10.332" v="344" actId="26606"/>
          <ac:cxnSpMkLst>
            <pc:docMk/>
            <pc:sldMk cId="1217382936" sldId="265"/>
            <ac:cxnSpMk id="12" creationId="{16C116DA-899F-423B-A82A-01DAF67C1458}"/>
          </ac:cxnSpMkLst>
        </pc:cxnChg>
        <pc:cxnChg chg="add del">
          <ac:chgData name="said jomaa" userId="85c0198c474001dc" providerId="LiveId" clId="{5BCC85EA-0FC6-47E1-A012-1F889D945DA3}" dt="2023-06-13T22:35:10.332" v="344" actId="26606"/>
          <ac:cxnSpMkLst>
            <pc:docMk/>
            <pc:sldMk cId="1217382936" sldId="265"/>
            <ac:cxnSpMk id="14" creationId="{A7A030CB-D662-4E87-B668-9DE9163E9007}"/>
          </ac:cxnSpMkLst>
        </pc:cxnChg>
        <pc:cxnChg chg="add del">
          <ac:chgData name="said jomaa" userId="85c0198c474001dc" providerId="LiveId" clId="{5BCC85EA-0FC6-47E1-A012-1F889D945DA3}" dt="2023-06-13T22:40:36.850" v="432" actId="26606"/>
          <ac:cxnSpMkLst>
            <pc:docMk/>
            <pc:sldMk cId="1217382936" sldId="265"/>
            <ac:cxnSpMk id="15" creationId="{CF003615-B055-4F6F-A869-EB56A38C8729}"/>
          </ac:cxnSpMkLst>
        </pc:cxnChg>
        <pc:cxnChg chg="add del">
          <ac:chgData name="said jomaa" userId="85c0198c474001dc" providerId="LiveId" clId="{5BCC85EA-0FC6-47E1-A012-1F889D945DA3}" dt="2023-06-13T22:35:10.332" v="344" actId="26606"/>
          <ac:cxnSpMkLst>
            <pc:docMk/>
            <pc:sldMk cId="1217382936" sldId="265"/>
            <ac:cxnSpMk id="16" creationId="{7F947FE2-C7ED-40F6-BF61-8642A1E95A7E}"/>
          </ac:cxnSpMkLst>
        </pc:cxnChg>
        <pc:cxnChg chg="add del">
          <ac:chgData name="said jomaa" userId="85c0198c474001dc" providerId="LiveId" clId="{5BCC85EA-0FC6-47E1-A012-1F889D945DA3}" dt="2023-06-13T22:40:36.850" v="432" actId="26606"/>
          <ac:cxnSpMkLst>
            <pc:docMk/>
            <pc:sldMk cId="1217382936" sldId="265"/>
            <ac:cxnSpMk id="17" creationId="{F89C6C02-EDA3-4D0B-9C4E-AAE0F2C7D51D}"/>
          </ac:cxnSpMkLst>
        </pc:cxnChg>
        <pc:cxnChg chg="add del">
          <ac:chgData name="said jomaa" userId="85c0198c474001dc" providerId="LiveId" clId="{5BCC85EA-0FC6-47E1-A012-1F889D945DA3}" dt="2023-06-13T22:40:36.850" v="432" actId="26606"/>
          <ac:cxnSpMkLst>
            <pc:docMk/>
            <pc:sldMk cId="1217382936" sldId="265"/>
            <ac:cxnSpMk id="19" creationId="{60E18AA9-4BC2-4E0F-A1DB-AF6296930382}"/>
          </ac:cxnSpMkLst>
        </pc:cxnChg>
      </pc:sldChg>
      <pc:sldChg chg="addSp delSp modSp new mod">
        <pc:chgData name="said jomaa" userId="85c0198c474001dc" providerId="LiveId" clId="{5BCC85EA-0FC6-47E1-A012-1F889D945DA3}" dt="2023-06-14T00:14:47.235" v="1016" actId="14100"/>
        <pc:sldMkLst>
          <pc:docMk/>
          <pc:sldMk cId="4106681999" sldId="266"/>
        </pc:sldMkLst>
        <pc:spChg chg="mod">
          <ac:chgData name="said jomaa" userId="85c0198c474001dc" providerId="LiveId" clId="{5BCC85EA-0FC6-47E1-A012-1F889D945DA3}" dt="2023-06-14T00:14:41.266" v="1015" actId="14100"/>
          <ac:spMkLst>
            <pc:docMk/>
            <pc:sldMk cId="4106681999" sldId="266"/>
            <ac:spMk id="2" creationId="{5C8570DB-CBA2-B204-B112-67D83A9C708E}"/>
          </ac:spMkLst>
        </pc:spChg>
        <pc:spChg chg="del mod">
          <ac:chgData name="said jomaa" userId="85c0198c474001dc" providerId="LiveId" clId="{5BCC85EA-0FC6-47E1-A012-1F889D945DA3}" dt="2023-06-13T22:41:59.932" v="447"/>
          <ac:spMkLst>
            <pc:docMk/>
            <pc:sldMk cId="4106681999" sldId="266"/>
            <ac:spMk id="3" creationId="{92A90096-0BA7-F04D-BA02-B081E6469B96}"/>
          </ac:spMkLst>
        </pc:spChg>
        <pc:picChg chg="add mod">
          <ac:chgData name="said jomaa" userId="85c0198c474001dc" providerId="LiveId" clId="{5BCC85EA-0FC6-47E1-A012-1F889D945DA3}" dt="2023-06-14T00:14:47.235" v="1016" actId="14100"/>
          <ac:picMkLst>
            <pc:docMk/>
            <pc:sldMk cId="4106681999" sldId="266"/>
            <ac:picMk id="5" creationId="{F3868D2B-EBE0-4478-67FC-B14C56F16D48}"/>
          </ac:picMkLst>
        </pc:picChg>
        <pc:picChg chg="add mod">
          <ac:chgData name="said jomaa" userId="85c0198c474001dc" providerId="LiveId" clId="{5BCC85EA-0FC6-47E1-A012-1F889D945DA3}" dt="2023-06-13T22:43:26.778" v="462" actId="14100"/>
          <ac:picMkLst>
            <pc:docMk/>
            <pc:sldMk cId="4106681999" sldId="266"/>
            <ac:picMk id="6" creationId="{B346DA62-73A2-4181-C64F-301AEA442F3C}"/>
          </ac:picMkLst>
        </pc:picChg>
      </pc:sldChg>
      <pc:sldChg chg="addSp delSp modSp new mod setBg">
        <pc:chgData name="said jomaa" userId="85c0198c474001dc" providerId="LiveId" clId="{5BCC85EA-0FC6-47E1-A012-1F889D945DA3}" dt="2023-06-22T02:29:25.661" v="1584" actId="313"/>
        <pc:sldMkLst>
          <pc:docMk/>
          <pc:sldMk cId="1309633747" sldId="267"/>
        </pc:sldMkLst>
        <pc:spChg chg="mod">
          <ac:chgData name="said jomaa" userId="85c0198c474001dc" providerId="LiveId" clId="{5BCC85EA-0FC6-47E1-A012-1F889D945DA3}" dt="2023-06-22T02:28:34.955" v="1529" actId="14100"/>
          <ac:spMkLst>
            <pc:docMk/>
            <pc:sldMk cId="1309633747" sldId="267"/>
            <ac:spMk id="2" creationId="{AF764EFB-0286-3F14-44D7-2DD1AB84253A}"/>
          </ac:spMkLst>
        </pc:spChg>
        <pc:spChg chg="del mod">
          <ac:chgData name="said jomaa" userId="85c0198c474001dc" providerId="LiveId" clId="{5BCC85EA-0FC6-47E1-A012-1F889D945DA3}" dt="2023-06-13T22:49:57.857" v="488"/>
          <ac:spMkLst>
            <pc:docMk/>
            <pc:sldMk cId="1309633747" sldId="267"/>
            <ac:spMk id="3" creationId="{24E0F718-30F9-FB1B-F5AF-F352A620E0E0}"/>
          </ac:spMkLst>
        </pc:spChg>
        <pc:spChg chg="add mod">
          <ac:chgData name="said jomaa" userId="85c0198c474001dc" providerId="LiveId" clId="{5BCC85EA-0FC6-47E1-A012-1F889D945DA3}" dt="2023-06-22T02:29:25.661" v="1584" actId="313"/>
          <ac:spMkLst>
            <pc:docMk/>
            <pc:sldMk cId="1309633747" sldId="267"/>
            <ac:spMk id="8" creationId="{75B9EB29-0792-6D2A-4E53-12347E847736}"/>
          </ac:spMkLst>
        </pc:spChg>
        <pc:spChg chg="add">
          <ac:chgData name="said jomaa" userId="85c0198c474001dc" providerId="LiveId" clId="{5BCC85EA-0FC6-47E1-A012-1F889D945DA3}" dt="2023-06-14T01:21:36.646" v="1038" actId="26606"/>
          <ac:spMkLst>
            <pc:docMk/>
            <pc:sldMk cId="1309633747" sldId="267"/>
            <ac:spMk id="11" creationId="{92B0CFF1-78D7-4A83-A95E-71F9E3831622}"/>
          </ac:spMkLst>
        </pc:spChg>
        <pc:picChg chg="add mod">
          <ac:chgData name="said jomaa" userId="85c0198c474001dc" providerId="LiveId" clId="{5BCC85EA-0FC6-47E1-A012-1F889D945DA3}" dt="2023-06-14T01:21:36.646" v="1038" actId="26606"/>
          <ac:picMkLst>
            <pc:docMk/>
            <pc:sldMk cId="1309633747" sldId="267"/>
            <ac:picMk id="4" creationId="{8AAD6360-28D7-3669-B78E-3AAE2C0423F3}"/>
          </ac:picMkLst>
        </pc:picChg>
        <pc:picChg chg="add del mod">
          <ac:chgData name="said jomaa" userId="85c0198c474001dc" providerId="LiveId" clId="{5BCC85EA-0FC6-47E1-A012-1F889D945DA3}" dt="2023-06-14T01:20:20.096" v="1030" actId="478"/>
          <ac:picMkLst>
            <pc:docMk/>
            <pc:sldMk cId="1309633747" sldId="267"/>
            <ac:picMk id="5" creationId="{1369E302-30B8-7BB3-3740-38895FC34DD1}"/>
          </ac:picMkLst>
        </pc:picChg>
        <pc:cxnChg chg="add">
          <ac:chgData name="said jomaa" userId="85c0198c474001dc" providerId="LiveId" clId="{5BCC85EA-0FC6-47E1-A012-1F889D945DA3}" dt="2023-06-14T01:21:36.646" v="1038" actId="26606"/>
          <ac:cxnSpMkLst>
            <pc:docMk/>
            <pc:sldMk cId="1309633747" sldId="267"/>
            <ac:cxnSpMk id="13" creationId="{E9615127-4E4B-44AE-B157-C50975D41902}"/>
          </ac:cxnSpMkLst>
        </pc:cxnChg>
        <pc:cxnChg chg="add">
          <ac:chgData name="said jomaa" userId="85c0198c474001dc" providerId="LiveId" clId="{5BCC85EA-0FC6-47E1-A012-1F889D945DA3}" dt="2023-06-14T01:21:36.646" v="1038" actId="26606"/>
          <ac:cxnSpMkLst>
            <pc:docMk/>
            <pc:sldMk cId="1309633747" sldId="267"/>
            <ac:cxnSpMk id="15" creationId="{B607C7DF-2703-4D3B-B500-8182840C0A29}"/>
          </ac:cxnSpMkLst>
        </pc:cxnChg>
      </pc:sldChg>
      <pc:sldChg chg="addSp delSp modSp new mod setBg">
        <pc:chgData name="said jomaa" userId="85c0198c474001dc" providerId="LiveId" clId="{5BCC85EA-0FC6-47E1-A012-1F889D945DA3}" dt="2023-06-22T02:21:45.448" v="1331" actId="20577"/>
        <pc:sldMkLst>
          <pc:docMk/>
          <pc:sldMk cId="600074370" sldId="268"/>
        </pc:sldMkLst>
        <pc:spChg chg="mod">
          <ac:chgData name="said jomaa" userId="85c0198c474001dc" providerId="LiveId" clId="{5BCC85EA-0FC6-47E1-A012-1F889D945DA3}" dt="2023-06-22T02:21:45.448" v="1331" actId="20577"/>
          <ac:spMkLst>
            <pc:docMk/>
            <pc:sldMk cId="600074370" sldId="268"/>
            <ac:spMk id="2" creationId="{F4EEFCC4-ECA4-A7FA-F94C-36F950E5D5A1}"/>
          </ac:spMkLst>
        </pc:spChg>
        <pc:spChg chg="del">
          <ac:chgData name="said jomaa" userId="85c0198c474001dc" providerId="LiveId" clId="{5BCC85EA-0FC6-47E1-A012-1F889D945DA3}" dt="2023-06-13T22:59:10.864" v="652"/>
          <ac:spMkLst>
            <pc:docMk/>
            <pc:sldMk cId="600074370" sldId="268"/>
            <ac:spMk id="3" creationId="{414F6E62-6A14-17A4-81D4-BFA865D312F9}"/>
          </ac:spMkLst>
        </pc:spChg>
        <pc:spChg chg="add del mod">
          <ac:chgData name="said jomaa" userId="85c0198c474001dc" providerId="LiveId" clId="{5BCC85EA-0FC6-47E1-A012-1F889D945DA3}" dt="2023-06-22T02:20:13.699" v="1232" actId="21"/>
          <ac:spMkLst>
            <pc:docMk/>
            <pc:sldMk cId="600074370" sldId="268"/>
            <ac:spMk id="10" creationId="{4075EBB3-0BF6-7769-E3B6-91E62DD7DE77}"/>
          </ac:spMkLst>
        </pc:spChg>
        <pc:spChg chg="add">
          <ac:chgData name="said jomaa" userId="85c0198c474001dc" providerId="LiveId" clId="{5BCC85EA-0FC6-47E1-A012-1F889D945DA3}" dt="2023-06-13T23:14:20.846" v="821" actId="26606"/>
          <ac:spMkLst>
            <pc:docMk/>
            <pc:sldMk cId="600074370" sldId="268"/>
            <ac:spMk id="13" creationId="{92B0CFF1-78D7-4A83-A95E-71F9E3831622}"/>
          </ac:spMkLst>
        </pc:spChg>
        <pc:picChg chg="add mod">
          <ac:chgData name="said jomaa" userId="85c0198c474001dc" providerId="LiveId" clId="{5BCC85EA-0FC6-47E1-A012-1F889D945DA3}" dt="2023-06-22T02:18:24.312" v="1166" actId="1076"/>
          <ac:picMkLst>
            <pc:docMk/>
            <pc:sldMk cId="600074370" sldId="268"/>
            <ac:picMk id="3" creationId="{7859C9A9-49D1-9AC8-5E1A-2936DA7E46AD}"/>
          </ac:picMkLst>
        </pc:picChg>
        <pc:picChg chg="add mod ord">
          <ac:chgData name="said jomaa" userId="85c0198c474001dc" providerId="LiveId" clId="{5BCC85EA-0FC6-47E1-A012-1F889D945DA3}" dt="2023-06-22T02:18:21.159" v="1165" actId="14100"/>
          <ac:picMkLst>
            <pc:docMk/>
            <pc:sldMk cId="600074370" sldId="268"/>
            <ac:picMk id="4" creationId="{A21D7D0F-A42C-C24D-25F2-4D0427D1CC11}"/>
          </ac:picMkLst>
        </pc:picChg>
        <pc:picChg chg="add del mod ord">
          <ac:chgData name="said jomaa" userId="85c0198c474001dc" providerId="LiveId" clId="{5BCC85EA-0FC6-47E1-A012-1F889D945DA3}" dt="2023-06-14T01:19:14.021" v="1024" actId="478"/>
          <ac:picMkLst>
            <pc:docMk/>
            <pc:sldMk cId="600074370" sldId="268"/>
            <ac:picMk id="5" creationId="{16FD4198-8354-7BAE-8B06-AF0765E312F0}"/>
          </ac:picMkLst>
        </pc:picChg>
        <pc:picChg chg="add del mod">
          <ac:chgData name="said jomaa" userId="85c0198c474001dc" providerId="LiveId" clId="{5BCC85EA-0FC6-47E1-A012-1F889D945DA3}" dt="2023-06-22T02:18:01.222" v="1160" actId="478"/>
          <ac:picMkLst>
            <pc:docMk/>
            <pc:sldMk cId="600074370" sldId="268"/>
            <ac:picMk id="6" creationId="{555E0DF1-45B0-DD76-5CB5-EF98C849DBFE}"/>
          </ac:picMkLst>
        </pc:picChg>
        <pc:cxnChg chg="add">
          <ac:chgData name="said jomaa" userId="85c0198c474001dc" providerId="LiveId" clId="{5BCC85EA-0FC6-47E1-A012-1F889D945DA3}" dt="2023-06-13T23:14:20.846" v="821" actId="26606"/>
          <ac:cxnSpMkLst>
            <pc:docMk/>
            <pc:sldMk cId="600074370" sldId="268"/>
            <ac:cxnSpMk id="15" creationId="{6108BD3D-CFD0-4A15-ACF6-EBC254CD7CF1}"/>
          </ac:cxnSpMkLst>
        </pc:cxnChg>
        <pc:cxnChg chg="add">
          <ac:chgData name="said jomaa" userId="85c0198c474001dc" providerId="LiveId" clId="{5BCC85EA-0FC6-47E1-A012-1F889D945DA3}" dt="2023-06-13T23:14:20.846" v="821" actId="26606"/>
          <ac:cxnSpMkLst>
            <pc:docMk/>
            <pc:sldMk cId="600074370" sldId="268"/>
            <ac:cxnSpMk id="17" creationId="{4105C5B1-BB24-4A5C-87B3-3B75CD259422}"/>
          </ac:cxnSpMkLst>
        </pc:cxnChg>
        <pc:cxnChg chg="add">
          <ac:chgData name="said jomaa" userId="85c0198c474001dc" providerId="LiveId" clId="{5BCC85EA-0FC6-47E1-A012-1F889D945DA3}" dt="2023-06-13T23:14:20.846" v="821" actId="26606"/>
          <ac:cxnSpMkLst>
            <pc:docMk/>
            <pc:sldMk cId="600074370" sldId="268"/>
            <ac:cxnSpMk id="19" creationId="{DB2019E5-6C31-4640-A135-6BBA7FFCF694}"/>
          </ac:cxnSpMkLst>
        </pc:cxnChg>
      </pc:sldChg>
      <pc:sldChg chg="addSp delSp modSp new mod setBg">
        <pc:chgData name="said jomaa" userId="85c0198c474001dc" providerId="LiveId" clId="{5BCC85EA-0FC6-47E1-A012-1F889D945DA3}" dt="2023-06-22T02:28:22.381" v="1528" actId="20577"/>
        <pc:sldMkLst>
          <pc:docMk/>
          <pc:sldMk cId="2642092510" sldId="269"/>
        </pc:sldMkLst>
        <pc:spChg chg="mod">
          <ac:chgData name="said jomaa" userId="85c0198c474001dc" providerId="LiveId" clId="{5BCC85EA-0FC6-47E1-A012-1F889D945DA3}" dt="2023-06-22T02:19:55.068" v="1230" actId="1076"/>
          <ac:spMkLst>
            <pc:docMk/>
            <pc:sldMk cId="2642092510" sldId="269"/>
            <ac:spMk id="2" creationId="{C75E053D-9533-EAE2-14CD-0422B1B58D1E}"/>
          </ac:spMkLst>
        </pc:spChg>
        <pc:spChg chg="del mod">
          <ac:chgData name="said jomaa" userId="85c0198c474001dc" providerId="LiveId" clId="{5BCC85EA-0FC6-47E1-A012-1F889D945DA3}" dt="2023-06-13T23:03:08.287" v="725"/>
          <ac:spMkLst>
            <pc:docMk/>
            <pc:sldMk cId="2642092510" sldId="269"/>
            <ac:spMk id="3" creationId="{DBD1FBCD-5805-A4B8-0C86-6FD43F5C2139}"/>
          </ac:spMkLst>
        </pc:spChg>
        <pc:spChg chg="add mod ord">
          <ac:chgData name="said jomaa" userId="85c0198c474001dc" providerId="LiveId" clId="{5BCC85EA-0FC6-47E1-A012-1F889D945DA3}" dt="2023-06-22T02:28:22.381" v="1528" actId="20577"/>
          <ac:spMkLst>
            <pc:docMk/>
            <pc:sldMk cId="2642092510" sldId="269"/>
            <ac:spMk id="9" creationId="{99E4278F-F574-BABE-9CC4-59E379295576}"/>
          </ac:spMkLst>
        </pc:spChg>
        <pc:spChg chg="add del">
          <ac:chgData name="said jomaa" userId="85c0198c474001dc" providerId="LiveId" clId="{5BCC85EA-0FC6-47E1-A012-1F889D945DA3}" dt="2023-06-13T23:14:11.488" v="819" actId="26606"/>
          <ac:spMkLst>
            <pc:docMk/>
            <pc:sldMk cId="2642092510" sldId="269"/>
            <ac:spMk id="17" creationId="{C7FE5201-BB98-480C-BADB-207C8F893897}"/>
          </ac:spMkLst>
        </pc:spChg>
        <pc:spChg chg="add del">
          <ac:chgData name="said jomaa" userId="85c0198c474001dc" providerId="LiveId" clId="{5BCC85EA-0FC6-47E1-A012-1F889D945DA3}" dt="2023-06-14T01:37:31.902" v="1060" actId="26606"/>
          <ac:spMkLst>
            <pc:docMk/>
            <pc:sldMk cId="2642092510" sldId="269"/>
            <ac:spMk id="25" creationId="{92B0CFF1-78D7-4A83-A95E-71F9E3831622}"/>
          </ac:spMkLst>
        </pc:spChg>
        <pc:spChg chg="add del">
          <ac:chgData name="said jomaa" userId="85c0198c474001dc" providerId="LiveId" clId="{5BCC85EA-0FC6-47E1-A012-1F889D945DA3}" dt="2023-06-13T23:13:43.950" v="814" actId="26606"/>
          <ac:spMkLst>
            <pc:docMk/>
            <pc:sldMk cId="2642092510" sldId="269"/>
            <ac:spMk id="27" creationId="{ED07B508-A4B1-4E0B-B213-0C95E2898AE8}"/>
          </ac:spMkLst>
        </pc:spChg>
        <pc:spChg chg="add del">
          <ac:chgData name="said jomaa" userId="85c0198c474001dc" providerId="LiveId" clId="{5BCC85EA-0FC6-47E1-A012-1F889D945DA3}" dt="2023-06-14T01:37:31.902" v="1060" actId="26606"/>
          <ac:spMkLst>
            <pc:docMk/>
            <pc:sldMk cId="2642092510" sldId="269"/>
            <ac:spMk id="33" creationId="{92B0CFF1-78D7-4A83-A95E-71F9E3831622}"/>
          </ac:spMkLst>
        </pc:spChg>
        <pc:spChg chg="add del">
          <ac:chgData name="said jomaa" userId="85c0198c474001dc" providerId="LiveId" clId="{5BCC85EA-0FC6-47E1-A012-1F889D945DA3}" dt="2023-06-13T23:13:36.525" v="812" actId="26606"/>
          <ac:spMkLst>
            <pc:docMk/>
            <pc:sldMk cId="2642092510" sldId="269"/>
            <ac:spMk id="34" creationId="{C7FE5201-BB98-480C-BADB-207C8F893897}"/>
          </ac:spMkLst>
        </pc:spChg>
        <pc:spChg chg="add del">
          <ac:chgData name="said jomaa" userId="85c0198c474001dc" providerId="LiveId" clId="{5BCC85EA-0FC6-47E1-A012-1F889D945DA3}" dt="2023-06-13T23:13:43.950" v="814" actId="26606"/>
          <ac:spMkLst>
            <pc:docMk/>
            <pc:sldMk cId="2642092510" sldId="269"/>
            <ac:spMk id="42" creationId="{92B0CFF1-78D7-4A83-A95E-71F9E3831622}"/>
          </ac:spMkLst>
        </pc:spChg>
        <pc:spChg chg="add del">
          <ac:chgData name="said jomaa" userId="85c0198c474001dc" providerId="LiveId" clId="{5BCC85EA-0FC6-47E1-A012-1F889D945DA3}" dt="2023-06-13T23:13:43.950" v="814" actId="26606"/>
          <ac:spMkLst>
            <pc:docMk/>
            <pc:sldMk cId="2642092510" sldId="269"/>
            <ac:spMk id="43" creationId="{92DF668E-65D6-46B1-B517-9AC406EE0F41}"/>
          </ac:spMkLst>
        </pc:spChg>
        <pc:picChg chg="add del mod ord">
          <ac:chgData name="said jomaa" userId="85c0198c474001dc" providerId="LiveId" clId="{5BCC85EA-0FC6-47E1-A012-1F889D945DA3}" dt="2023-06-13T23:14:08.376" v="818" actId="478"/>
          <ac:picMkLst>
            <pc:docMk/>
            <pc:sldMk cId="2642092510" sldId="269"/>
            <ac:picMk id="4" creationId="{FEE461D5-8CFC-F83F-8A7D-95D2FD56670F}"/>
          </ac:picMkLst>
        </pc:picChg>
        <pc:picChg chg="add mod">
          <ac:chgData name="said jomaa" userId="85c0198c474001dc" providerId="LiveId" clId="{5BCC85EA-0FC6-47E1-A012-1F889D945DA3}" dt="2023-06-14T01:37:44.675" v="1064" actId="14100"/>
          <ac:picMkLst>
            <pc:docMk/>
            <pc:sldMk cId="2642092510" sldId="269"/>
            <ac:picMk id="5" creationId="{88A689A2-9AAB-9418-BF23-7A6741A7F735}"/>
          </ac:picMkLst>
        </pc:picChg>
        <pc:picChg chg="add mod">
          <ac:chgData name="said jomaa" userId="85c0198c474001dc" providerId="LiveId" clId="{5BCC85EA-0FC6-47E1-A012-1F889D945DA3}" dt="2023-06-14T01:37:38.524" v="1062" actId="14100"/>
          <ac:picMkLst>
            <pc:docMk/>
            <pc:sldMk cId="2642092510" sldId="269"/>
            <ac:picMk id="6" creationId="{F02A7B97-9A26-FB8F-3046-3DCBA7D8DD37}"/>
          </ac:picMkLst>
        </pc:picChg>
        <pc:picChg chg="add del mod ord">
          <ac:chgData name="said jomaa" userId="85c0198c474001dc" providerId="LiveId" clId="{5BCC85EA-0FC6-47E1-A012-1F889D945DA3}" dt="2023-06-14T01:37:03.045" v="1052" actId="478"/>
          <ac:picMkLst>
            <pc:docMk/>
            <pc:sldMk cId="2642092510" sldId="269"/>
            <ac:picMk id="7" creationId="{EDB9683B-14A0-BD60-DCCA-73E29E8B2C08}"/>
          </ac:picMkLst>
        </pc:picChg>
        <pc:cxnChg chg="add del">
          <ac:chgData name="said jomaa" userId="85c0198c474001dc" providerId="LiveId" clId="{5BCC85EA-0FC6-47E1-A012-1F889D945DA3}" dt="2023-06-13T23:14:11.488" v="819" actId="26606"/>
          <ac:cxnSpMkLst>
            <pc:docMk/>
            <pc:sldMk cId="2642092510" sldId="269"/>
            <ac:cxnSpMk id="11" creationId="{108D74AC-B125-4E11-BA53-E9E383966DF8}"/>
          </ac:cxnSpMkLst>
        </pc:cxnChg>
        <pc:cxnChg chg="add del">
          <ac:chgData name="said jomaa" userId="85c0198c474001dc" providerId="LiveId" clId="{5BCC85EA-0FC6-47E1-A012-1F889D945DA3}" dt="2023-06-13T23:14:11.488" v="819" actId="26606"/>
          <ac:cxnSpMkLst>
            <pc:docMk/>
            <pc:sldMk cId="2642092510" sldId="269"/>
            <ac:cxnSpMk id="13" creationId="{9DC76EBE-FB9D-4054-B5D8-19E3EAFE40B2}"/>
          </ac:cxnSpMkLst>
        </pc:cxnChg>
        <pc:cxnChg chg="add del">
          <ac:chgData name="said jomaa" userId="85c0198c474001dc" providerId="LiveId" clId="{5BCC85EA-0FC6-47E1-A012-1F889D945DA3}" dt="2023-06-13T23:14:11.488" v="819" actId="26606"/>
          <ac:cxnSpMkLst>
            <pc:docMk/>
            <pc:sldMk cId="2642092510" sldId="269"/>
            <ac:cxnSpMk id="15" creationId="{A2EFA84C-D756-4DC7-AA46-68D776F37FA4}"/>
          </ac:cxnSpMkLst>
        </pc:cxnChg>
        <pc:cxnChg chg="add del">
          <ac:chgData name="said jomaa" userId="85c0198c474001dc" providerId="LiveId" clId="{5BCC85EA-0FC6-47E1-A012-1F889D945DA3}" dt="2023-06-13T23:14:11.488" v="819" actId="26606"/>
          <ac:cxnSpMkLst>
            <pc:docMk/>
            <pc:sldMk cId="2642092510" sldId="269"/>
            <ac:cxnSpMk id="19" creationId="{F89C6C02-EDA3-4D0B-9C4E-AAE0F2C7D51D}"/>
          </ac:cxnSpMkLst>
        </pc:cxnChg>
        <pc:cxnChg chg="add del">
          <ac:chgData name="said jomaa" userId="85c0198c474001dc" providerId="LiveId" clId="{5BCC85EA-0FC6-47E1-A012-1F889D945DA3}" dt="2023-06-13T23:14:11.488" v="819" actId="26606"/>
          <ac:cxnSpMkLst>
            <pc:docMk/>
            <pc:sldMk cId="2642092510" sldId="269"/>
            <ac:cxnSpMk id="21" creationId="{A7A030CB-D662-4E87-B668-9DE9163E9007}"/>
          </ac:cxnSpMkLst>
        </pc:cxnChg>
        <pc:cxnChg chg="add del">
          <ac:chgData name="said jomaa" userId="85c0198c474001dc" providerId="LiveId" clId="{5BCC85EA-0FC6-47E1-A012-1F889D945DA3}" dt="2023-06-13T23:14:11.488" v="819" actId="26606"/>
          <ac:cxnSpMkLst>
            <pc:docMk/>
            <pc:sldMk cId="2642092510" sldId="269"/>
            <ac:cxnSpMk id="23" creationId="{06660E41-71CE-4FFE-9511-E9964B3884C4}"/>
          </ac:cxnSpMkLst>
        </pc:cxnChg>
        <pc:cxnChg chg="add del">
          <ac:chgData name="said jomaa" userId="85c0198c474001dc" providerId="LiveId" clId="{5BCC85EA-0FC6-47E1-A012-1F889D945DA3}" dt="2023-06-14T01:37:31.902" v="1060" actId="26606"/>
          <ac:cxnSpMkLst>
            <pc:docMk/>
            <pc:sldMk cId="2642092510" sldId="269"/>
            <ac:cxnSpMk id="26" creationId="{6108BD3D-CFD0-4A15-ACF6-EBC254CD7CF1}"/>
          </ac:cxnSpMkLst>
        </pc:cxnChg>
        <pc:cxnChg chg="add del">
          <ac:chgData name="said jomaa" userId="85c0198c474001dc" providerId="LiveId" clId="{5BCC85EA-0FC6-47E1-A012-1F889D945DA3}" dt="2023-06-13T23:13:36.525" v="812" actId="26606"/>
          <ac:cxnSpMkLst>
            <pc:docMk/>
            <pc:sldMk cId="2642092510" sldId="269"/>
            <ac:cxnSpMk id="28" creationId="{108D74AC-B125-4E11-BA53-E9E383966DF8}"/>
          </ac:cxnSpMkLst>
        </pc:cxnChg>
        <pc:cxnChg chg="add del">
          <ac:chgData name="said jomaa" userId="85c0198c474001dc" providerId="LiveId" clId="{5BCC85EA-0FC6-47E1-A012-1F889D945DA3}" dt="2023-06-14T01:37:31.902" v="1060" actId="26606"/>
          <ac:cxnSpMkLst>
            <pc:docMk/>
            <pc:sldMk cId="2642092510" sldId="269"/>
            <ac:cxnSpMk id="29" creationId="{4105C5B1-BB24-4A5C-87B3-3B75CD259422}"/>
          </ac:cxnSpMkLst>
        </pc:cxnChg>
        <pc:cxnChg chg="add del">
          <ac:chgData name="said jomaa" userId="85c0198c474001dc" providerId="LiveId" clId="{5BCC85EA-0FC6-47E1-A012-1F889D945DA3}" dt="2023-06-13T23:13:36.525" v="812" actId="26606"/>
          <ac:cxnSpMkLst>
            <pc:docMk/>
            <pc:sldMk cId="2642092510" sldId="269"/>
            <ac:cxnSpMk id="30" creationId="{9DC76EBE-FB9D-4054-B5D8-19E3EAFE40B2}"/>
          </ac:cxnSpMkLst>
        </pc:cxnChg>
        <pc:cxnChg chg="add del">
          <ac:chgData name="said jomaa" userId="85c0198c474001dc" providerId="LiveId" clId="{5BCC85EA-0FC6-47E1-A012-1F889D945DA3}" dt="2023-06-14T01:37:31.902" v="1060" actId="26606"/>
          <ac:cxnSpMkLst>
            <pc:docMk/>
            <pc:sldMk cId="2642092510" sldId="269"/>
            <ac:cxnSpMk id="31" creationId="{DB2019E5-6C31-4640-A135-6BBA7FFCF694}"/>
          </ac:cxnSpMkLst>
        </pc:cxnChg>
        <pc:cxnChg chg="add del">
          <ac:chgData name="said jomaa" userId="85c0198c474001dc" providerId="LiveId" clId="{5BCC85EA-0FC6-47E1-A012-1F889D945DA3}" dt="2023-06-13T23:13:36.525" v="812" actId="26606"/>
          <ac:cxnSpMkLst>
            <pc:docMk/>
            <pc:sldMk cId="2642092510" sldId="269"/>
            <ac:cxnSpMk id="32" creationId="{A2EFA84C-D756-4DC7-AA46-68D776F37FA4}"/>
          </ac:cxnSpMkLst>
        </pc:cxnChg>
        <pc:cxnChg chg="add del">
          <ac:chgData name="said jomaa" userId="85c0198c474001dc" providerId="LiveId" clId="{5BCC85EA-0FC6-47E1-A012-1F889D945DA3}" dt="2023-06-14T01:37:31.902" v="1060" actId="26606"/>
          <ac:cxnSpMkLst>
            <pc:docMk/>
            <pc:sldMk cId="2642092510" sldId="269"/>
            <ac:cxnSpMk id="35" creationId="{0A75FFAB-3415-4223-AF5F-6E6BB2D7AE81}"/>
          </ac:cxnSpMkLst>
        </pc:cxnChg>
        <pc:cxnChg chg="add del">
          <ac:chgData name="said jomaa" userId="85c0198c474001dc" providerId="LiveId" clId="{5BCC85EA-0FC6-47E1-A012-1F889D945DA3}" dt="2023-06-13T23:13:36.525" v="812" actId="26606"/>
          <ac:cxnSpMkLst>
            <pc:docMk/>
            <pc:sldMk cId="2642092510" sldId="269"/>
            <ac:cxnSpMk id="36" creationId="{F89C6C02-EDA3-4D0B-9C4E-AAE0F2C7D51D}"/>
          </ac:cxnSpMkLst>
        </pc:cxnChg>
        <pc:cxnChg chg="add del">
          <ac:chgData name="said jomaa" userId="85c0198c474001dc" providerId="LiveId" clId="{5BCC85EA-0FC6-47E1-A012-1F889D945DA3}" dt="2023-06-14T01:37:31.902" v="1060" actId="26606"/>
          <ac:cxnSpMkLst>
            <pc:docMk/>
            <pc:sldMk cId="2642092510" sldId="269"/>
            <ac:cxnSpMk id="37" creationId="{4105C5B1-BB24-4A5C-87B3-3B75CD259422}"/>
          </ac:cxnSpMkLst>
        </pc:cxnChg>
        <pc:cxnChg chg="add del">
          <ac:chgData name="said jomaa" userId="85c0198c474001dc" providerId="LiveId" clId="{5BCC85EA-0FC6-47E1-A012-1F889D945DA3}" dt="2023-06-13T23:13:36.525" v="812" actId="26606"/>
          <ac:cxnSpMkLst>
            <pc:docMk/>
            <pc:sldMk cId="2642092510" sldId="269"/>
            <ac:cxnSpMk id="38" creationId="{A7A030CB-D662-4E87-B668-9DE9163E9007}"/>
          </ac:cxnSpMkLst>
        </pc:cxnChg>
        <pc:cxnChg chg="add del">
          <ac:chgData name="said jomaa" userId="85c0198c474001dc" providerId="LiveId" clId="{5BCC85EA-0FC6-47E1-A012-1F889D945DA3}" dt="2023-06-14T01:37:31.902" v="1060" actId="26606"/>
          <ac:cxnSpMkLst>
            <pc:docMk/>
            <pc:sldMk cId="2642092510" sldId="269"/>
            <ac:cxnSpMk id="39" creationId="{FFE8D5AB-0DBC-49DD-ABD4-B1C85BE4C326}"/>
          </ac:cxnSpMkLst>
        </pc:cxnChg>
        <pc:cxnChg chg="add del">
          <ac:chgData name="said jomaa" userId="85c0198c474001dc" providerId="LiveId" clId="{5BCC85EA-0FC6-47E1-A012-1F889D945DA3}" dt="2023-06-13T23:13:36.525" v="812" actId="26606"/>
          <ac:cxnSpMkLst>
            <pc:docMk/>
            <pc:sldMk cId="2642092510" sldId="269"/>
            <ac:cxnSpMk id="40" creationId="{06660E41-71CE-4FFE-9511-E9964B3884C4}"/>
          </ac:cxnSpMkLst>
        </pc:cxnChg>
        <pc:cxnChg chg="add del">
          <ac:chgData name="said jomaa" userId="85c0198c474001dc" providerId="LiveId" clId="{5BCC85EA-0FC6-47E1-A012-1F889D945DA3}" dt="2023-06-13T23:13:43.950" v="814" actId="26606"/>
          <ac:cxnSpMkLst>
            <pc:docMk/>
            <pc:sldMk cId="2642092510" sldId="269"/>
            <ac:cxnSpMk id="44" creationId="{6108BD3D-CFD0-4A15-ACF6-EBC254CD7CF1}"/>
          </ac:cxnSpMkLst>
        </pc:cxnChg>
        <pc:cxnChg chg="add del">
          <ac:chgData name="said jomaa" userId="85c0198c474001dc" providerId="LiveId" clId="{5BCC85EA-0FC6-47E1-A012-1F889D945DA3}" dt="2023-06-13T23:13:43.950" v="814" actId="26606"/>
          <ac:cxnSpMkLst>
            <pc:docMk/>
            <pc:sldMk cId="2642092510" sldId="269"/>
            <ac:cxnSpMk id="45" creationId="{C4558310-C928-4426-BFAC-68450D291D0A}"/>
          </ac:cxnSpMkLst>
        </pc:cxnChg>
        <pc:cxnChg chg="add del">
          <ac:chgData name="said jomaa" userId="85c0198c474001dc" providerId="LiveId" clId="{5BCC85EA-0FC6-47E1-A012-1F889D945DA3}" dt="2023-06-13T23:13:43.950" v="814" actId="26606"/>
          <ac:cxnSpMkLst>
            <pc:docMk/>
            <pc:sldMk cId="2642092510" sldId="269"/>
            <ac:cxnSpMk id="46" creationId="{DB2019E5-6C31-4640-A135-6BBA7FFCF694}"/>
          </ac:cxnSpMkLst>
        </pc:cxnChg>
      </pc:sldChg>
      <pc:sldChg chg="addSp delSp modSp new mod setBg">
        <pc:chgData name="said jomaa" userId="85c0198c474001dc" providerId="LiveId" clId="{5BCC85EA-0FC6-47E1-A012-1F889D945DA3}" dt="2023-06-14T01:43:46.448" v="1066" actId="26606"/>
        <pc:sldMkLst>
          <pc:docMk/>
          <pc:sldMk cId="192230785" sldId="270"/>
        </pc:sldMkLst>
        <pc:spChg chg="mod">
          <ac:chgData name="said jomaa" userId="85c0198c474001dc" providerId="LiveId" clId="{5BCC85EA-0FC6-47E1-A012-1F889D945DA3}" dt="2023-06-14T01:43:46.448" v="1066" actId="26606"/>
          <ac:spMkLst>
            <pc:docMk/>
            <pc:sldMk cId="192230785" sldId="270"/>
            <ac:spMk id="2" creationId="{E4494C46-DEB4-3096-815E-3064A639CA62}"/>
          </ac:spMkLst>
        </pc:spChg>
        <pc:spChg chg="add del mod">
          <ac:chgData name="said jomaa" userId="85c0198c474001dc" providerId="LiveId" clId="{5BCC85EA-0FC6-47E1-A012-1F889D945DA3}" dt="2023-06-14T01:43:46.448" v="1066" actId="26606"/>
          <ac:spMkLst>
            <pc:docMk/>
            <pc:sldMk cId="192230785" sldId="270"/>
            <ac:spMk id="3" creationId="{E8E009AD-3CAF-9E8D-7844-D851ED76D4B8}"/>
          </ac:spMkLst>
        </pc:spChg>
        <pc:spChg chg="add del">
          <ac:chgData name="said jomaa" userId="85c0198c474001dc" providerId="LiveId" clId="{5BCC85EA-0FC6-47E1-A012-1F889D945DA3}" dt="2023-06-14T01:43:46.448" v="1066" actId="26606"/>
          <ac:spMkLst>
            <pc:docMk/>
            <pc:sldMk cId="192230785" sldId="270"/>
            <ac:spMk id="9" creationId="{612EE356-A629-4F1A-9BAD-E21B3B10D5C7}"/>
          </ac:spMkLst>
        </pc:spChg>
        <pc:spChg chg="add del">
          <ac:chgData name="said jomaa" userId="85c0198c474001dc" providerId="LiveId" clId="{5BCC85EA-0FC6-47E1-A012-1F889D945DA3}" dt="2023-06-14T01:43:46.448" v="1066" actId="26606"/>
          <ac:spMkLst>
            <pc:docMk/>
            <pc:sldMk cId="192230785" sldId="270"/>
            <ac:spMk id="11" creationId="{28B7ED41-F3D7-4286-AD0B-B4A216D7E1E1}"/>
          </ac:spMkLst>
        </pc:spChg>
        <pc:graphicFrameChg chg="add del">
          <ac:chgData name="said jomaa" userId="85c0198c474001dc" providerId="LiveId" clId="{5BCC85EA-0FC6-47E1-A012-1F889D945DA3}" dt="2023-06-14T01:43:46.448" v="1066" actId="26606"/>
          <ac:graphicFrameMkLst>
            <pc:docMk/>
            <pc:sldMk cId="192230785" sldId="270"/>
            <ac:graphicFrameMk id="5" creationId="{FF1E0AF0-8EF8-ADB3-1715-B8CBBBB0FC38}"/>
          </ac:graphicFrameMkLst>
        </pc:graphicFrameChg>
        <pc:cxnChg chg="add del">
          <ac:chgData name="said jomaa" userId="85c0198c474001dc" providerId="LiveId" clId="{5BCC85EA-0FC6-47E1-A012-1F889D945DA3}" dt="2023-06-14T01:43:46.448" v="1066" actId="26606"/>
          <ac:cxnSpMkLst>
            <pc:docMk/>
            <pc:sldMk cId="192230785" sldId="270"/>
            <ac:cxnSpMk id="13" creationId="{0317483B-E60B-4F41-9448-D757B9FCD21D}"/>
          </ac:cxnSpMkLst>
        </pc:cxnChg>
        <pc:cxnChg chg="add del">
          <ac:chgData name="said jomaa" userId="85c0198c474001dc" providerId="LiveId" clId="{5BCC85EA-0FC6-47E1-A012-1F889D945DA3}" dt="2023-06-14T01:43:46.448" v="1066" actId="26606"/>
          <ac:cxnSpMkLst>
            <pc:docMk/>
            <pc:sldMk cId="192230785" sldId="270"/>
            <ac:cxnSpMk id="15" creationId="{2EB44B66-1945-4638-8E9A-4F49493D7F27}"/>
          </ac:cxnSpMkLst>
        </pc:cxnChg>
      </pc:sldChg>
      <pc:sldChg chg="addSp delSp modSp new mod setBg">
        <pc:chgData name="said jomaa" userId="85c0198c474001dc" providerId="LiveId" clId="{5BCC85EA-0FC6-47E1-A012-1F889D945DA3}" dt="2023-06-22T02:31:57.629" v="1595" actId="26606"/>
        <pc:sldMkLst>
          <pc:docMk/>
          <pc:sldMk cId="872626235" sldId="271"/>
        </pc:sldMkLst>
        <pc:spChg chg="mod">
          <ac:chgData name="said jomaa" userId="85c0198c474001dc" providerId="LiveId" clId="{5BCC85EA-0FC6-47E1-A012-1F889D945DA3}" dt="2023-06-22T02:31:57.629" v="1595" actId="26606"/>
          <ac:spMkLst>
            <pc:docMk/>
            <pc:sldMk cId="872626235" sldId="271"/>
            <ac:spMk id="2" creationId="{AB00A324-063D-EC89-0314-74DC1375220E}"/>
          </ac:spMkLst>
        </pc:spChg>
        <pc:spChg chg="add del mod">
          <ac:chgData name="said jomaa" userId="85c0198c474001dc" providerId="LiveId" clId="{5BCC85EA-0FC6-47E1-A012-1F889D945DA3}" dt="2023-06-22T02:30:32.536" v="1591" actId="26606"/>
          <ac:spMkLst>
            <pc:docMk/>
            <pc:sldMk cId="872626235" sldId="271"/>
            <ac:spMk id="3" creationId="{4AFB5C56-D2B1-08EA-443E-2248DC0F73EC}"/>
          </ac:spMkLst>
        </pc:spChg>
        <pc:spChg chg="add del">
          <ac:chgData name="said jomaa" userId="85c0198c474001dc" providerId="LiveId" clId="{5BCC85EA-0FC6-47E1-A012-1F889D945DA3}" dt="2023-06-22T02:31:57.629" v="1595" actId="26606"/>
          <ac:spMkLst>
            <pc:docMk/>
            <pc:sldMk cId="872626235" sldId="271"/>
            <ac:spMk id="9" creationId="{728CACC5-D86B-49F3-9C70-374B1C9717BD}"/>
          </ac:spMkLst>
        </pc:spChg>
        <pc:spChg chg="add">
          <ac:chgData name="said jomaa" userId="85c0198c474001dc" providerId="LiveId" clId="{5BCC85EA-0FC6-47E1-A012-1F889D945DA3}" dt="2023-06-22T02:31:57.629" v="1595" actId="26606"/>
          <ac:spMkLst>
            <pc:docMk/>
            <pc:sldMk cId="872626235" sldId="271"/>
            <ac:spMk id="20" creationId="{612EE356-A629-4F1A-9BAD-E21B3B10D5C7}"/>
          </ac:spMkLst>
        </pc:spChg>
        <pc:spChg chg="add">
          <ac:chgData name="said jomaa" userId="85c0198c474001dc" providerId="LiveId" clId="{5BCC85EA-0FC6-47E1-A012-1F889D945DA3}" dt="2023-06-22T02:31:57.629" v="1595" actId="26606"/>
          <ac:spMkLst>
            <pc:docMk/>
            <pc:sldMk cId="872626235" sldId="271"/>
            <ac:spMk id="22" creationId="{28B7ED41-F3D7-4286-AD0B-B4A216D7E1E1}"/>
          </ac:spMkLst>
        </pc:spChg>
        <pc:graphicFrameChg chg="add del">
          <ac:chgData name="said jomaa" userId="85c0198c474001dc" providerId="LiveId" clId="{5BCC85EA-0FC6-47E1-A012-1F889D945DA3}" dt="2023-06-22T02:30:28.804" v="1588" actId="26606"/>
          <ac:graphicFrameMkLst>
            <pc:docMk/>
            <pc:sldMk cId="872626235" sldId="271"/>
            <ac:graphicFrameMk id="5" creationId="{0EFA3905-7C49-1DDF-EFA3-853FE340C88D}"/>
          </ac:graphicFrameMkLst>
        </pc:graphicFrameChg>
        <pc:graphicFrameChg chg="add del">
          <ac:chgData name="said jomaa" userId="85c0198c474001dc" providerId="LiveId" clId="{5BCC85EA-0FC6-47E1-A012-1F889D945DA3}" dt="2023-06-22T02:30:32.520" v="1590" actId="26606"/>
          <ac:graphicFrameMkLst>
            <pc:docMk/>
            <pc:sldMk cId="872626235" sldId="271"/>
            <ac:graphicFrameMk id="7" creationId="{10BFF72C-8CFE-CCFB-B53F-913B17341630}"/>
          </ac:graphicFrameMkLst>
        </pc:graphicFrameChg>
        <pc:graphicFrameChg chg="add mod modGraphic">
          <ac:chgData name="said jomaa" userId="85c0198c474001dc" providerId="LiveId" clId="{5BCC85EA-0FC6-47E1-A012-1F889D945DA3}" dt="2023-06-22T02:31:57.629" v="1595" actId="26606"/>
          <ac:graphicFrameMkLst>
            <pc:docMk/>
            <pc:sldMk cId="872626235" sldId="271"/>
            <ac:graphicFrameMk id="10" creationId="{D818E4C4-6433-0F66-FC25-E60DA69E40FC}"/>
          </ac:graphicFrameMkLst>
        </pc:graphicFrameChg>
        <pc:cxnChg chg="add del">
          <ac:chgData name="said jomaa" userId="85c0198c474001dc" providerId="LiveId" clId="{5BCC85EA-0FC6-47E1-A012-1F889D945DA3}" dt="2023-06-22T02:31:57.629" v="1595" actId="26606"/>
          <ac:cxnSpMkLst>
            <pc:docMk/>
            <pc:sldMk cId="872626235" sldId="271"/>
            <ac:cxnSpMk id="11" creationId="{ABFB8799-63B8-4407-9098-F9346BDCDF45}"/>
          </ac:cxnSpMkLst>
        </pc:cxnChg>
        <pc:cxnChg chg="add del">
          <ac:chgData name="said jomaa" userId="85c0198c474001dc" providerId="LiveId" clId="{5BCC85EA-0FC6-47E1-A012-1F889D945DA3}" dt="2023-06-22T02:31:57.629" v="1595" actId="26606"/>
          <ac:cxnSpMkLst>
            <pc:docMk/>
            <pc:sldMk cId="872626235" sldId="271"/>
            <ac:cxnSpMk id="13" creationId="{08990BBA-8A0B-4EF5-A122-0815DEC19410}"/>
          </ac:cxnSpMkLst>
        </pc:cxnChg>
        <pc:cxnChg chg="add del">
          <ac:chgData name="said jomaa" userId="85c0198c474001dc" providerId="LiveId" clId="{5BCC85EA-0FC6-47E1-A012-1F889D945DA3}" dt="2023-06-22T02:31:57.629" v="1595" actId="26606"/>
          <ac:cxnSpMkLst>
            <pc:docMk/>
            <pc:sldMk cId="872626235" sldId="271"/>
            <ac:cxnSpMk id="15" creationId="{DBBBC5F1-8CFF-46BA-BD62-FC5AA477AAFB}"/>
          </ac:cxnSpMkLst>
        </pc:cxnChg>
        <pc:cxnChg chg="add">
          <ac:chgData name="said jomaa" userId="85c0198c474001dc" providerId="LiveId" clId="{5BCC85EA-0FC6-47E1-A012-1F889D945DA3}" dt="2023-06-22T02:31:57.629" v="1595" actId="26606"/>
          <ac:cxnSpMkLst>
            <pc:docMk/>
            <pc:sldMk cId="872626235" sldId="271"/>
            <ac:cxnSpMk id="24" creationId="{0317483B-E60B-4F41-9448-D757B9FCD21D}"/>
          </ac:cxnSpMkLst>
        </pc:cxnChg>
        <pc:cxnChg chg="add">
          <ac:chgData name="said jomaa" userId="85c0198c474001dc" providerId="LiveId" clId="{5BCC85EA-0FC6-47E1-A012-1F889D945DA3}" dt="2023-06-22T02:31:57.629" v="1595" actId="26606"/>
          <ac:cxnSpMkLst>
            <pc:docMk/>
            <pc:sldMk cId="872626235" sldId="271"/>
            <ac:cxnSpMk id="26" creationId="{2EB44B66-1945-4638-8E9A-4F49493D7F27}"/>
          </ac:cxnSpMkLst>
        </pc:cxnChg>
      </pc:sldChg>
      <pc:sldChg chg="addSp modSp new mod setBg">
        <pc:chgData name="said jomaa" userId="85c0198c474001dc" providerId="LiveId" clId="{5BCC85EA-0FC6-47E1-A012-1F889D945DA3}" dt="2023-06-22T02:27:49.556" v="1518" actId="20577"/>
        <pc:sldMkLst>
          <pc:docMk/>
          <pc:sldMk cId="1005508536" sldId="272"/>
        </pc:sldMkLst>
        <pc:spChg chg="mod">
          <ac:chgData name="said jomaa" userId="85c0198c474001dc" providerId="LiveId" clId="{5BCC85EA-0FC6-47E1-A012-1F889D945DA3}" dt="2023-06-22T02:26:33.908" v="1406" actId="26606"/>
          <ac:spMkLst>
            <pc:docMk/>
            <pc:sldMk cId="1005508536" sldId="272"/>
            <ac:spMk id="2" creationId="{FEEFE58E-33D9-362A-64CE-19CFD3CFCC10}"/>
          </ac:spMkLst>
        </pc:spChg>
        <pc:spChg chg="mod">
          <ac:chgData name="said jomaa" userId="85c0198c474001dc" providerId="LiveId" clId="{5BCC85EA-0FC6-47E1-A012-1F889D945DA3}" dt="2023-06-22T02:27:49.556" v="1518" actId="20577"/>
          <ac:spMkLst>
            <pc:docMk/>
            <pc:sldMk cId="1005508536" sldId="272"/>
            <ac:spMk id="3" creationId="{3B68E858-36F3-C68E-2B61-11EAA28FFA82}"/>
          </ac:spMkLst>
        </pc:spChg>
        <pc:spChg chg="add">
          <ac:chgData name="said jomaa" userId="85c0198c474001dc" providerId="LiveId" clId="{5BCC85EA-0FC6-47E1-A012-1F889D945DA3}" dt="2023-06-22T02:26:33.908" v="1406" actId="26606"/>
          <ac:spMkLst>
            <pc:docMk/>
            <pc:sldMk cId="1005508536" sldId="272"/>
            <ac:spMk id="10" creationId="{C7FE5201-BB98-480C-BADB-207C8F893897}"/>
          </ac:spMkLst>
        </pc:spChg>
        <pc:spChg chg="add">
          <ac:chgData name="said jomaa" userId="85c0198c474001dc" providerId="LiveId" clId="{5BCC85EA-0FC6-47E1-A012-1F889D945DA3}" dt="2023-06-22T02:26:33.908" v="1406" actId="26606"/>
          <ac:spMkLst>
            <pc:docMk/>
            <pc:sldMk cId="1005508536" sldId="272"/>
            <ac:spMk id="12" creationId="{B65A1411-0C46-4437-890D-A6FADAA96E75}"/>
          </ac:spMkLst>
        </pc:spChg>
        <pc:picChg chg="add mod ord">
          <ac:chgData name="said jomaa" userId="85c0198c474001dc" providerId="LiveId" clId="{5BCC85EA-0FC6-47E1-A012-1F889D945DA3}" dt="2023-06-22T02:26:33.908" v="1406" actId="26606"/>
          <ac:picMkLst>
            <pc:docMk/>
            <pc:sldMk cId="1005508536" sldId="272"/>
            <ac:picMk id="4" creationId="{D75F7EF8-DBB1-DD77-B3FF-1472A6E58C9F}"/>
          </ac:picMkLst>
        </pc:picChg>
        <pc:picChg chg="add mod">
          <ac:chgData name="said jomaa" userId="85c0198c474001dc" providerId="LiveId" clId="{5BCC85EA-0FC6-47E1-A012-1F889D945DA3}" dt="2023-06-22T02:26:43.980" v="1409" actId="14100"/>
          <ac:picMkLst>
            <pc:docMk/>
            <pc:sldMk cId="1005508536" sldId="272"/>
            <ac:picMk id="5" creationId="{5F2E5BCC-69FA-C8BD-746E-58B52CC4836E}"/>
          </ac:picMkLst>
        </pc:picChg>
        <pc:cxnChg chg="add">
          <ac:chgData name="said jomaa" userId="85c0198c474001dc" providerId="LiveId" clId="{5BCC85EA-0FC6-47E1-A012-1F889D945DA3}" dt="2023-06-22T02:26:33.908" v="1406" actId="26606"/>
          <ac:cxnSpMkLst>
            <pc:docMk/>
            <pc:sldMk cId="1005508536" sldId="272"/>
            <ac:cxnSpMk id="14" creationId="{A7A030CB-D662-4E87-B668-9DE9163E9007}"/>
          </ac:cxnSpMkLst>
        </pc:cxnChg>
        <pc:cxnChg chg="add">
          <ac:chgData name="said jomaa" userId="85c0198c474001dc" providerId="LiveId" clId="{5BCC85EA-0FC6-47E1-A012-1F889D945DA3}" dt="2023-06-22T02:26:33.908" v="1406" actId="26606"/>
          <ac:cxnSpMkLst>
            <pc:docMk/>
            <pc:sldMk cId="1005508536" sldId="272"/>
            <ac:cxnSpMk id="16" creationId="{F89C6C02-EDA3-4D0B-9C4E-AAE0F2C7D51D}"/>
          </ac:cxnSpMkLst>
        </pc:cxnChg>
        <pc:cxnChg chg="add">
          <ac:chgData name="said jomaa" userId="85c0198c474001dc" providerId="LiveId" clId="{5BCC85EA-0FC6-47E1-A012-1F889D945DA3}" dt="2023-06-22T02:26:33.908" v="1406" actId="26606"/>
          <ac:cxnSpMkLst>
            <pc:docMk/>
            <pc:sldMk cId="1005508536" sldId="272"/>
            <ac:cxnSpMk id="18" creationId="{06660E41-71CE-4FFE-9511-E9964B3884C4}"/>
          </ac:cxnSpMkLst>
        </pc:cxnChg>
      </pc:sldChg>
      <pc:sldChg chg="modSp new mod">
        <pc:chgData name="said jomaa" userId="85c0198c474001dc" providerId="LiveId" clId="{5BCC85EA-0FC6-47E1-A012-1F889D945DA3}" dt="2023-06-22T02:42:09.471" v="1644" actId="33524"/>
        <pc:sldMkLst>
          <pc:docMk/>
          <pc:sldMk cId="521580838" sldId="273"/>
        </pc:sldMkLst>
        <pc:spChg chg="mod">
          <ac:chgData name="said jomaa" userId="85c0198c474001dc" providerId="LiveId" clId="{5BCC85EA-0FC6-47E1-A012-1F889D945DA3}" dt="2023-06-22T02:41:38.114" v="1643" actId="404"/>
          <ac:spMkLst>
            <pc:docMk/>
            <pc:sldMk cId="521580838" sldId="273"/>
            <ac:spMk id="2" creationId="{345AE310-43E8-1404-4D06-AF2DB8FBB32F}"/>
          </ac:spMkLst>
        </pc:spChg>
        <pc:spChg chg="mod">
          <ac:chgData name="said jomaa" userId="85c0198c474001dc" providerId="LiveId" clId="{5BCC85EA-0FC6-47E1-A012-1F889D945DA3}" dt="2023-06-22T02:42:09.471" v="1644" actId="33524"/>
          <ac:spMkLst>
            <pc:docMk/>
            <pc:sldMk cId="521580838" sldId="273"/>
            <ac:spMk id="3" creationId="{0ECE1829-0F1E-2E7B-1A6B-5EFDF7367D0F}"/>
          </ac:spMkLst>
        </pc:spChg>
      </pc:sldChg>
      <pc:sldChg chg="addSp delSp modSp new mod">
        <pc:chgData name="said jomaa" userId="85c0198c474001dc" providerId="LiveId" clId="{5BCC85EA-0FC6-47E1-A012-1F889D945DA3}" dt="2023-06-22T03:03:21.699" v="1668" actId="14100"/>
        <pc:sldMkLst>
          <pc:docMk/>
          <pc:sldMk cId="2948639322" sldId="274"/>
        </pc:sldMkLst>
        <pc:spChg chg="mod">
          <ac:chgData name="said jomaa" userId="85c0198c474001dc" providerId="LiveId" clId="{5BCC85EA-0FC6-47E1-A012-1F889D945DA3}" dt="2023-06-22T03:03:21.699" v="1668" actId="14100"/>
          <ac:spMkLst>
            <pc:docMk/>
            <pc:sldMk cId="2948639322" sldId="274"/>
            <ac:spMk id="2" creationId="{34F2EA11-E815-AF51-6439-FF9901C05C23}"/>
          </ac:spMkLst>
        </pc:spChg>
        <pc:spChg chg="del mod">
          <ac:chgData name="said jomaa" userId="85c0198c474001dc" providerId="LiveId" clId="{5BCC85EA-0FC6-47E1-A012-1F889D945DA3}" dt="2023-06-22T03:03:04.518" v="1663"/>
          <ac:spMkLst>
            <pc:docMk/>
            <pc:sldMk cId="2948639322" sldId="274"/>
            <ac:spMk id="3" creationId="{E4AF2395-B3E6-9EDE-712F-F434C0FB40C9}"/>
          </ac:spMkLst>
        </pc:spChg>
        <pc:picChg chg="add mod">
          <ac:chgData name="said jomaa" userId="85c0198c474001dc" providerId="LiveId" clId="{5BCC85EA-0FC6-47E1-A012-1F889D945DA3}" dt="2023-06-22T03:03:17.196" v="1667" actId="14100"/>
          <ac:picMkLst>
            <pc:docMk/>
            <pc:sldMk cId="2948639322" sldId="274"/>
            <ac:picMk id="4" creationId="{1B26B3AB-2261-AF49-F3F4-372CC4E0C357}"/>
          </ac:picMkLst>
        </pc:picChg>
      </pc:sldChg>
      <pc:sldChg chg="addSp delSp modSp new mod setBg">
        <pc:chgData name="said jomaa" userId="85c0198c474001dc" providerId="LiveId" clId="{5BCC85EA-0FC6-47E1-A012-1F889D945DA3}" dt="2023-06-22T03:07:01.465" v="1714" actId="14100"/>
        <pc:sldMkLst>
          <pc:docMk/>
          <pc:sldMk cId="1734522538" sldId="275"/>
        </pc:sldMkLst>
        <pc:spChg chg="mod">
          <ac:chgData name="said jomaa" userId="85c0198c474001dc" providerId="LiveId" clId="{5BCC85EA-0FC6-47E1-A012-1F889D945DA3}" dt="2023-06-22T03:06:55.101" v="1711" actId="1076"/>
          <ac:spMkLst>
            <pc:docMk/>
            <pc:sldMk cId="1734522538" sldId="275"/>
            <ac:spMk id="2" creationId="{DBE18E48-96E4-C5D5-B199-E9183CABE912}"/>
          </ac:spMkLst>
        </pc:spChg>
        <pc:spChg chg="mod">
          <ac:chgData name="said jomaa" userId="85c0198c474001dc" providerId="LiveId" clId="{5BCC85EA-0FC6-47E1-A012-1F889D945DA3}" dt="2023-06-22T03:06:51.484" v="1710" actId="27636"/>
          <ac:spMkLst>
            <pc:docMk/>
            <pc:sldMk cId="1734522538" sldId="275"/>
            <ac:spMk id="3" creationId="{38B3DBD9-5BEC-C1DB-AFA5-BDEF0B1C3EDC}"/>
          </ac:spMkLst>
        </pc:spChg>
        <pc:spChg chg="add del">
          <ac:chgData name="said jomaa" userId="85c0198c474001dc" providerId="LiveId" clId="{5BCC85EA-0FC6-47E1-A012-1F889D945DA3}" dt="2023-06-22T03:06:27.120" v="1697" actId="26606"/>
          <ac:spMkLst>
            <pc:docMk/>
            <pc:sldMk cId="1734522538" sldId="275"/>
            <ac:spMk id="13" creationId="{92B0CFF1-78D7-4A83-A95E-71F9E3831622}"/>
          </ac:spMkLst>
        </pc:spChg>
        <pc:spChg chg="add">
          <ac:chgData name="said jomaa" userId="85c0198c474001dc" providerId="LiveId" clId="{5BCC85EA-0FC6-47E1-A012-1F889D945DA3}" dt="2023-06-22T03:06:27.120" v="1698" actId="26606"/>
          <ac:spMkLst>
            <pc:docMk/>
            <pc:sldMk cId="1734522538" sldId="275"/>
            <ac:spMk id="21" creationId="{92B0CFF1-78D7-4A83-A95E-71F9E3831622}"/>
          </ac:spMkLst>
        </pc:spChg>
        <pc:picChg chg="add mod">
          <ac:chgData name="said jomaa" userId="85c0198c474001dc" providerId="LiveId" clId="{5BCC85EA-0FC6-47E1-A012-1F889D945DA3}" dt="2023-06-22T03:07:01.465" v="1714" actId="14100"/>
          <ac:picMkLst>
            <pc:docMk/>
            <pc:sldMk cId="1734522538" sldId="275"/>
            <ac:picMk id="4" creationId="{B6296D90-F02D-0D32-3A87-EAE8ACAED63E}"/>
          </ac:picMkLst>
        </pc:picChg>
        <pc:cxnChg chg="add del">
          <ac:chgData name="said jomaa" userId="85c0198c474001dc" providerId="LiveId" clId="{5BCC85EA-0FC6-47E1-A012-1F889D945DA3}" dt="2023-06-22T03:06:27.120" v="1697" actId="26606"/>
          <ac:cxnSpMkLst>
            <pc:docMk/>
            <pc:sldMk cId="1734522538" sldId="275"/>
            <ac:cxnSpMk id="9" creationId="{108D74AC-B125-4E11-BA53-E9E383966DF8}"/>
          </ac:cxnSpMkLst>
        </pc:cxnChg>
        <pc:cxnChg chg="add del">
          <ac:chgData name="said jomaa" userId="85c0198c474001dc" providerId="LiveId" clId="{5BCC85EA-0FC6-47E1-A012-1F889D945DA3}" dt="2023-06-22T03:06:27.120" v="1697" actId="26606"/>
          <ac:cxnSpMkLst>
            <pc:docMk/>
            <pc:sldMk cId="1734522538" sldId="275"/>
            <ac:cxnSpMk id="11" creationId="{9DC76EBE-FB9D-4054-B5D8-19E3EAFE40B2}"/>
          </ac:cxnSpMkLst>
        </pc:cxnChg>
        <pc:cxnChg chg="add del">
          <ac:chgData name="said jomaa" userId="85c0198c474001dc" providerId="LiveId" clId="{5BCC85EA-0FC6-47E1-A012-1F889D945DA3}" dt="2023-06-22T03:06:27.120" v="1697" actId="26606"/>
          <ac:cxnSpMkLst>
            <pc:docMk/>
            <pc:sldMk cId="1734522538" sldId="275"/>
            <ac:cxnSpMk id="15" creationId="{E9615127-4E4B-44AE-B157-C50975D41902}"/>
          </ac:cxnSpMkLst>
        </pc:cxnChg>
        <pc:cxnChg chg="add del">
          <ac:chgData name="said jomaa" userId="85c0198c474001dc" providerId="LiveId" clId="{5BCC85EA-0FC6-47E1-A012-1F889D945DA3}" dt="2023-06-22T03:06:27.120" v="1697" actId="26606"/>
          <ac:cxnSpMkLst>
            <pc:docMk/>
            <pc:sldMk cId="1734522538" sldId="275"/>
            <ac:cxnSpMk id="17" creationId="{B607C7DF-2703-4D3B-B500-8182840C0A29}"/>
          </ac:cxnSpMkLst>
        </pc:cxnChg>
        <pc:cxnChg chg="add">
          <ac:chgData name="said jomaa" userId="85c0198c474001dc" providerId="LiveId" clId="{5BCC85EA-0FC6-47E1-A012-1F889D945DA3}" dt="2023-06-22T03:06:27.120" v="1698" actId="26606"/>
          <ac:cxnSpMkLst>
            <pc:docMk/>
            <pc:sldMk cId="1734522538" sldId="275"/>
            <ac:cxnSpMk id="19" creationId="{108D74AC-B125-4E11-BA53-E9E383966DF8}"/>
          </ac:cxnSpMkLst>
        </pc:cxnChg>
        <pc:cxnChg chg="add">
          <ac:chgData name="said jomaa" userId="85c0198c474001dc" providerId="LiveId" clId="{5BCC85EA-0FC6-47E1-A012-1F889D945DA3}" dt="2023-06-22T03:06:27.120" v="1698" actId="26606"/>
          <ac:cxnSpMkLst>
            <pc:docMk/>
            <pc:sldMk cId="1734522538" sldId="275"/>
            <ac:cxnSpMk id="20" creationId="{9DC76EBE-FB9D-4054-B5D8-19E3EAFE40B2}"/>
          </ac:cxnSpMkLst>
        </pc:cxnChg>
        <pc:cxnChg chg="add">
          <ac:chgData name="said jomaa" userId="85c0198c474001dc" providerId="LiveId" clId="{5BCC85EA-0FC6-47E1-A012-1F889D945DA3}" dt="2023-06-22T03:06:27.120" v="1698" actId="26606"/>
          <ac:cxnSpMkLst>
            <pc:docMk/>
            <pc:sldMk cId="1734522538" sldId="275"/>
            <ac:cxnSpMk id="22" creationId="{6F9D4A57-BD34-46D7-A145-EA1AE7046146}"/>
          </ac:cxnSpMkLst>
        </pc:cxnChg>
        <pc:cxnChg chg="add">
          <ac:chgData name="said jomaa" userId="85c0198c474001dc" providerId="LiveId" clId="{5BCC85EA-0FC6-47E1-A012-1F889D945DA3}" dt="2023-06-22T03:06:27.120" v="1698" actId="26606"/>
          <ac:cxnSpMkLst>
            <pc:docMk/>
            <pc:sldMk cId="1734522538" sldId="275"/>
            <ac:cxnSpMk id="23" creationId="{8ADA513F-B70D-4972-B24A-65F26C0AECC2}"/>
          </ac:cxnSpMkLst>
        </pc:cxnChg>
      </pc:sldChg>
      <pc:sldChg chg="modSp new mod">
        <pc:chgData name="said jomaa" userId="85c0198c474001dc" providerId="LiveId" clId="{5BCC85EA-0FC6-47E1-A012-1F889D945DA3}" dt="2023-06-22T03:09:12.462" v="1734" actId="12"/>
        <pc:sldMkLst>
          <pc:docMk/>
          <pc:sldMk cId="2387473760" sldId="276"/>
        </pc:sldMkLst>
        <pc:spChg chg="mod">
          <ac:chgData name="said jomaa" userId="85c0198c474001dc" providerId="LiveId" clId="{5BCC85EA-0FC6-47E1-A012-1F889D945DA3}" dt="2023-06-22T03:07:36.930" v="1729" actId="20577"/>
          <ac:spMkLst>
            <pc:docMk/>
            <pc:sldMk cId="2387473760" sldId="276"/>
            <ac:spMk id="2" creationId="{41EFB842-86FB-210B-EDD3-0666439DEDBC}"/>
          </ac:spMkLst>
        </pc:spChg>
        <pc:spChg chg="mod">
          <ac:chgData name="said jomaa" userId="85c0198c474001dc" providerId="LiveId" clId="{5BCC85EA-0FC6-47E1-A012-1F889D945DA3}" dt="2023-06-22T03:09:12.462" v="1734" actId="12"/>
          <ac:spMkLst>
            <pc:docMk/>
            <pc:sldMk cId="2387473760" sldId="276"/>
            <ac:spMk id="3" creationId="{6C48C6BB-ED14-696F-96F7-8B2D21E7B5CF}"/>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C7A1F3-95E0-47DE-941E-D452756425C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9BE73EA-75C2-431A-84C4-330C41C6173D}">
      <dgm:prSet/>
      <dgm:spPr/>
      <dgm:t>
        <a:bodyPr/>
        <a:lstStyle/>
        <a:p>
          <a:pPr>
            <a:lnSpc>
              <a:spcPct val="100000"/>
            </a:lnSpc>
          </a:pPr>
          <a:r>
            <a:rPr lang="en-US" dirty="0"/>
            <a:t>Road Safety Stagnation: Despite Victoria's previous road safety leadership, the progress in reducing the road toll has stagnated, with motor vehicle crashes remaining a significant cause of death and injury, leading to grave health and cost consequences.</a:t>
          </a:r>
        </a:p>
      </dgm:t>
    </dgm:pt>
    <dgm:pt modelId="{49A308A3-F32C-4213-B61A-8153E6175A51}" type="parTrans" cxnId="{67255E26-281B-4CC5-ACCF-78048E5BC838}">
      <dgm:prSet/>
      <dgm:spPr/>
      <dgm:t>
        <a:bodyPr/>
        <a:lstStyle/>
        <a:p>
          <a:endParaRPr lang="en-US"/>
        </a:p>
      </dgm:t>
    </dgm:pt>
    <dgm:pt modelId="{495D0A7F-990B-49C9-97C4-D4E2A5ACC67E}" type="sibTrans" cxnId="{67255E26-281B-4CC5-ACCF-78048E5BC838}">
      <dgm:prSet/>
      <dgm:spPr/>
      <dgm:t>
        <a:bodyPr/>
        <a:lstStyle/>
        <a:p>
          <a:pPr>
            <a:lnSpc>
              <a:spcPct val="100000"/>
            </a:lnSpc>
          </a:pPr>
          <a:endParaRPr lang="en-US"/>
        </a:p>
      </dgm:t>
    </dgm:pt>
    <dgm:pt modelId="{4536593E-EABE-4469-A28E-45997380BB99}">
      <dgm:prSet/>
      <dgm:spPr/>
      <dgm:t>
        <a:bodyPr/>
        <a:lstStyle/>
        <a:p>
          <a:pPr>
            <a:lnSpc>
              <a:spcPct val="100000"/>
            </a:lnSpc>
          </a:pPr>
          <a:r>
            <a:rPr lang="en-US" dirty="0"/>
            <a:t>Economic Burden: The projected annual cost of road casualties in Victoria, including property damage, is set to surpass $1 billion, while the total lifetime medical and associated costs for motor vehicle traffic-related injuries were estimated at $570 million in 1993-94.</a:t>
          </a:r>
        </a:p>
      </dgm:t>
    </dgm:pt>
    <dgm:pt modelId="{E7C9E4F3-EEF5-4C86-827C-C349FC0E0992}" type="parTrans" cxnId="{0C2C883E-AAFD-4D24-872C-526988D5A41D}">
      <dgm:prSet/>
      <dgm:spPr/>
      <dgm:t>
        <a:bodyPr/>
        <a:lstStyle/>
        <a:p>
          <a:endParaRPr lang="en-US"/>
        </a:p>
      </dgm:t>
    </dgm:pt>
    <dgm:pt modelId="{BA5B99C8-CAEA-478C-927E-265DBF833760}" type="sibTrans" cxnId="{0C2C883E-AAFD-4D24-872C-526988D5A41D}">
      <dgm:prSet/>
      <dgm:spPr/>
      <dgm:t>
        <a:bodyPr/>
        <a:lstStyle/>
        <a:p>
          <a:pPr>
            <a:lnSpc>
              <a:spcPct val="100000"/>
            </a:lnSpc>
          </a:pPr>
          <a:endParaRPr lang="en-US"/>
        </a:p>
      </dgm:t>
    </dgm:pt>
    <dgm:pt modelId="{185969D0-50EC-4DFE-8F96-19D2DF3098B9}">
      <dgm:prSet/>
      <dgm:spPr/>
      <dgm:t>
        <a:bodyPr/>
        <a:lstStyle/>
        <a:p>
          <a:pPr>
            <a:lnSpc>
              <a:spcPct val="100000"/>
            </a:lnSpc>
          </a:pPr>
          <a:r>
            <a:rPr lang="en-US" dirty="0"/>
            <a:t>Future Projections: Minister for Road Safety, Luke Donnellan, warns of an anticipated rise in fatalities and injuries, with approximately 2,500 deaths and 50,000 hospitalizations expected over the next decade due to automobile accidents.</a:t>
          </a:r>
        </a:p>
      </dgm:t>
    </dgm:pt>
    <dgm:pt modelId="{88EF1EF0-9605-4BA4-905A-A822CAA5F0A8}" type="parTrans" cxnId="{3CBC88CB-744A-4B7A-94E8-6B98C32C4CBA}">
      <dgm:prSet/>
      <dgm:spPr/>
      <dgm:t>
        <a:bodyPr/>
        <a:lstStyle/>
        <a:p>
          <a:endParaRPr lang="en-US"/>
        </a:p>
      </dgm:t>
    </dgm:pt>
    <dgm:pt modelId="{AD92F79B-E559-49D3-B4AB-92DB1D3429B4}" type="sibTrans" cxnId="{3CBC88CB-744A-4B7A-94E8-6B98C32C4CBA}">
      <dgm:prSet/>
      <dgm:spPr/>
      <dgm:t>
        <a:bodyPr/>
        <a:lstStyle/>
        <a:p>
          <a:endParaRPr lang="en-US"/>
        </a:p>
      </dgm:t>
    </dgm:pt>
    <dgm:pt modelId="{5B2CD779-CA47-4122-98E7-0186BF6A47C6}" type="pres">
      <dgm:prSet presAssocID="{39C7A1F3-95E0-47DE-941E-D452756425C2}" presName="root" presStyleCnt="0">
        <dgm:presLayoutVars>
          <dgm:dir/>
          <dgm:resizeHandles val="exact"/>
        </dgm:presLayoutVars>
      </dgm:prSet>
      <dgm:spPr/>
    </dgm:pt>
    <dgm:pt modelId="{33976E8A-4805-4280-B8DC-367C5CB5147A}" type="pres">
      <dgm:prSet presAssocID="{39C7A1F3-95E0-47DE-941E-D452756425C2}" presName="container" presStyleCnt="0">
        <dgm:presLayoutVars>
          <dgm:dir/>
          <dgm:resizeHandles val="exact"/>
        </dgm:presLayoutVars>
      </dgm:prSet>
      <dgm:spPr/>
    </dgm:pt>
    <dgm:pt modelId="{0587F1AD-8BF1-4E43-AA02-80AB260A049F}" type="pres">
      <dgm:prSet presAssocID="{C9BE73EA-75C2-431A-84C4-330C41C6173D}" presName="compNode" presStyleCnt="0"/>
      <dgm:spPr/>
    </dgm:pt>
    <dgm:pt modelId="{3F373C0B-7122-4729-8A78-29DB5D7EDE96}" type="pres">
      <dgm:prSet presAssocID="{C9BE73EA-75C2-431A-84C4-330C41C6173D}" presName="iconBgRect" presStyleLbl="bgShp" presStyleIdx="0" presStyleCnt="3"/>
      <dgm:spPr/>
    </dgm:pt>
    <dgm:pt modelId="{28172746-810D-402E-A9B1-D5E1A021EBDF}" type="pres">
      <dgm:prSet presAssocID="{C9BE73EA-75C2-431A-84C4-330C41C6173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8FD02AEE-886B-4253-BCBA-5670811C5C5A}" type="pres">
      <dgm:prSet presAssocID="{C9BE73EA-75C2-431A-84C4-330C41C6173D}" presName="spaceRect" presStyleCnt="0"/>
      <dgm:spPr/>
    </dgm:pt>
    <dgm:pt modelId="{0063977D-DE24-4F3C-9881-E51F1B908E1C}" type="pres">
      <dgm:prSet presAssocID="{C9BE73EA-75C2-431A-84C4-330C41C6173D}" presName="textRect" presStyleLbl="revTx" presStyleIdx="0" presStyleCnt="3">
        <dgm:presLayoutVars>
          <dgm:chMax val="1"/>
          <dgm:chPref val="1"/>
        </dgm:presLayoutVars>
      </dgm:prSet>
      <dgm:spPr/>
    </dgm:pt>
    <dgm:pt modelId="{C0801DFF-BE66-466D-A1D8-497DDBD2B693}" type="pres">
      <dgm:prSet presAssocID="{495D0A7F-990B-49C9-97C4-D4E2A5ACC67E}" presName="sibTrans" presStyleLbl="sibTrans2D1" presStyleIdx="0" presStyleCnt="0"/>
      <dgm:spPr/>
    </dgm:pt>
    <dgm:pt modelId="{74F00AE9-4803-4F1E-B963-FB356AD925AE}" type="pres">
      <dgm:prSet presAssocID="{4536593E-EABE-4469-A28E-45997380BB99}" presName="compNode" presStyleCnt="0"/>
      <dgm:spPr/>
    </dgm:pt>
    <dgm:pt modelId="{8E02ACB4-EB4C-48DD-B09F-4E115ABF118F}" type="pres">
      <dgm:prSet presAssocID="{4536593E-EABE-4469-A28E-45997380BB99}" presName="iconBgRect" presStyleLbl="bgShp" presStyleIdx="1" presStyleCnt="3"/>
      <dgm:spPr/>
    </dgm:pt>
    <dgm:pt modelId="{77FEA3EE-125A-432B-9729-80EEE2ED1C27}" type="pres">
      <dgm:prSet presAssocID="{4536593E-EABE-4469-A28E-45997380BB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C74E69F6-BECB-412C-88AF-0405342D3B1B}" type="pres">
      <dgm:prSet presAssocID="{4536593E-EABE-4469-A28E-45997380BB99}" presName="spaceRect" presStyleCnt="0"/>
      <dgm:spPr/>
    </dgm:pt>
    <dgm:pt modelId="{7BEBD71A-4107-4926-AF6C-9FF8B83D4597}" type="pres">
      <dgm:prSet presAssocID="{4536593E-EABE-4469-A28E-45997380BB99}" presName="textRect" presStyleLbl="revTx" presStyleIdx="1" presStyleCnt="3">
        <dgm:presLayoutVars>
          <dgm:chMax val="1"/>
          <dgm:chPref val="1"/>
        </dgm:presLayoutVars>
      </dgm:prSet>
      <dgm:spPr/>
    </dgm:pt>
    <dgm:pt modelId="{D3093384-AF63-4371-B017-53E1EEAD8644}" type="pres">
      <dgm:prSet presAssocID="{BA5B99C8-CAEA-478C-927E-265DBF833760}" presName="sibTrans" presStyleLbl="sibTrans2D1" presStyleIdx="0" presStyleCnt="0"/>
      <dgm:spPr/>
    </dgm:pt>
    <dgm:pt modelId="{57EA9837-9A16-40C9-B1A4-41231E312D90}" type="pres">
      <dgm:prSet presAssocID="{185969D0-50EC-4DFE-8F96-19D2DF3098B9}" presName="compNode" presStyleCnt="0"/>
      <dgm:spPr/>
    </dgm:pt>
    <dgm:pt modelId="{A9B5A4A5-77E0-4E51-A543-FF2E2D4C1325}" type="pres">
      <dgm:prSet presAssocID="{185969D0-50EC-4DFE-8F96-19D2DF3098B9}" presName="iconBgRect" presStyleLbl="bgShp" presStyleIdx="2" presStyleCnt="3"/>
      <dgm:spPr/>
    </dgm:pt>
    <dgm:pt modelId="{0AFB5EE2-309F-4694-9126-41EC4C56A450}" type="pres">
      <dgm:prSet presAssocID="{185969D0-50EC-4DFE-8F96-19D2DF3098B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ooter"/>
        </a:ext>
      </dgm:extLst>
    </dgm:pt>
    <dgm:pt modelId="{419234C1-F779-457A-A87A-304B0907523B}" type="pres">
      <dgm:prSet presAssocID="{185969D0-50EC-4DFE-8F96-19D2DF3098B9}" presName="spaceRect" presStyleCnt="0"/>
      <dgm:spPr/>
    </dgm:pt>
    <dgm:pt modelId="{C2C9F7CD-D269-4D1D-8B78-1313C3E3B519}" type="pres">
      <dgm:prSet presAssocID="{185969D0-50EC-4DFE-8F96-19D2DF3098B9}" presName="textRect" presStyleLbl="revTx" presStyleIdx="2" presStyleCnt="3">
        <dgm:presLayoutVars>
          <dgm:chMax val="1"/>
          <dgm:chPref val="1"/>
        </dgm:presLayoutVars>
      </dgm:prSet>
      <dgm:spPr/>
    </dgm:pt>
  </dgm:ptLst>
  <dgm:cxnLst>
    <dgm:cxn modelId="{D9BC6A12-A2B0-46E5-AB52-554EA83FD7AE}" type="presOf" srcId="{C9BE73EA-75C2-431A-84C4-330C41C6173D}" destId="{0063977D-DE24-4F3C-9881-E51F1B908E1C}" srcOrd="0" destOrd="0" presId="urn:microsoft.com/office/officeart/2018/2/layout/IconCircleList"/>
    <dgm:cxn modelId="{67255E26-281B-4CC5-ACCF-78048E5BC838}" srcId="{39C7A1F3-95E0-47DE-941E-D452756425C2}" destId="{C9BE73EA-75C2-431A-84C4-330C41C6173D}" srcOrd="0" destOrd="0" parTransId="{49A308A3-F32C-4213-B61A-8153E6175A51}" sibTransId="{495D0A7F-990B-49C9-97C4-D4E2A5ACC67E}"/>
    <dgm:cxn modelId="{0C2C883E-AAFD-4D24-872C-526988D5A41D}" srcId="{39C7A1F3-95E0-47DE-941E-D452756425C2}" destId="{4536593E-EABE-4469-A28E-45997380BB99}" srcOrd="1" destOrd="0" parTransId="{E7C9E4F3-EEF5-4C86-827C-C349FC0E0992}" sibTransId="{BA5B99C8-CAEA-478C-927E-265DBF833760}"/>
    <dgm:cxn modelId="{FB3B746A-BD82-4B5A-B0B0-2D394D291E1A}" type="presOf" srcId="{39C7A1F3-95E0-47DE-941E-D452756425C2}" destId="{5B2CD779-CA47-4122-98E7-0186BF6A47C6}" srcOrd="0" destOrd="0" presId="urn:microsoft.com/office/officeart/2018/2/layout/IconCircleList"/>
    <dgm:cxn modelId="{465BDA5A-99B9-4D27-85A1-4A7D9D5FCB2E}" type="presOf" srcId="{4536593E-EABE-4469-A28E-45997380BB99}" destId="{7BEBD71A-4107-4926-AF6C-9FF8B83D4597}" srcOrd="0" destOrd="0" presId="urn:microsoft.com/office/officeart/2018/2/layout/IconCircleList"/>
    <dgm:cxn modelId="{3CBC88CB-744A-4B7A-94E8-6B98C32C4CBA}" srcId="{39C7A1F3-95E0-47DE-941E-D452756425C2}" destId="{185969D0-50EC-4DFE-8F96-19D2DF3098B9}" srcOrd="2" destOrd="0" parTransId="{88EF1EF0-9605-4BA4-905A-A822CAA5F0A8}" sibTransId="{AD92F79B-E559-49D3-B4AB-92DB1D3429B4}"/>
    <dgm:cxn modelId="{DAE21ADA-7084-4C1F-9833-17606798BA14}" type="presOf" srcId="{495D0A7F-990B-49C9-97C4-D4E2A5ACC67E}" destId="{C0801DFF-BE66-466D-A1D8-497DDBD2B693}" srcOrd="0" destOrd="0" presId="urn:microsoft.com/office/officeart/2018/2/layout/IconCircleList"/>
    <dgm:cxn modelId="{17A37BE7-EA36-4CFF-84EB-C07E19FEDA05}" type="presOf" srcId="{185969D0-50EC-4DFE-8F96-19D2DF3098B9}" destId="{C2C9F7CD-D269-4D1D-8B78-1313C3E3B519}" srcOrd="0" destOrd="0" presId="urn:microsoft.com/office/officeart/2018/2/layout/IconCircleList"/>
    <dgm:cxn modelId="{1AC03AF4-B035-4E60-8193-D2B80057CBA4}" type="presOf" srcId="{BA5B99C8-CAEA-478C-927E-265DBF833760}" destId="{D3093384-AF63-4371-B017-53E1EEAD8644}" srcOrd="0" destOrd="0" presId="urn:microsoft.com/office/officeart/2018/2/layout/IconCircleList"/>
    <dgm:cxn modelId="{087F8F23-D2BB-4F28-A948-9CB451B72764}" type="presParOf" srcId="{5B2CD779-CA47-4122-98E7-0186BF6A47C6}" destId="{33976E8A-4805-4280-B8DC-367C5CB5147A}" srcOrd="0" destOrd="0" presId="urn:microsoft.com/office/officeart/2018/2/layout/IconCircleList"/>
    <dgm:cxn modelId="{65D9056D-CD09-45CF-85C1-21BD04CEE613}" type="presParOf" srcId="{33976E8A-4805-4280-B8DC-367C5CB5147A}" destId="{0587F1AD-8BF1-4E43-AA02-80AB260A049F}" srcOrd="0" destOrd="0" presId="urn:microsoft.com/office/officeart/2018/2/layout/IconCircleList"/>
    <dgm:cxn modelId="{5E73EFC6-7540-4505-8090-E48171E0ABC7}" type="presParOf" srcId="{0587F1AD-8BF1-4E43-AA02-80AB260A049F}" destId="{3F373C0B-7122-4729-8A78-29DB5D7EDE96}" srcOrd="0" destOrd="0" presId="urn:microsoft.com/office/officeart/2018/2/layout/IconCircleList"/>
    <dgm:cxn modelId="{0438D628-CDBB-428C-A4F4-919FF26C2E78}" type="presParOf" srcId="{0587F1AD-8BF1-4E43-AA02-80AB260A049F}" destId="{28172746-810D-402E-A9B1-D5E1A021EBDF}" srcOrd="1" destOrd="0" presId="urn:microsoft.com/office/officeart/2018/2/layout/IconCircleList"/>
    <dgm:cxn modelId="{6BCB3BC6-BB75-4A36-8AFF-2486B92EBC71}" type="presParOf" srcId="{0587F1AD-8BF1-4E43-AA02-80AB260A049F}" destId="{8FD02AEE-886B-4253-BCBA-5670811C5C5A}" srcOrd="2" destOrd="0" presId="urn:microsoft.com/office/officeart/2018/2/layout/IconCircleList"/>
    <dgm:cxn modelId="{62B1DD5C-18E8-41EE-87FE-ECFF533BCC5F}" type="presParOf" srcId="{0587F1AD-8BF1-4E43-AA02-80AB260A049F}" destId="{0063977D-DE24-4F3C-9881-E51F1B908E1C}" srcOrd="3" destOrd="0" presId="urn:microsoft.com/office/officeart/2018/2/layout/IconCircleList"/>
    <dgm:cxn modelId="{E7ED78C0-C91D-46EF-A279-917C087650DB}" type="presParOf" srcId="{33976E8A-4805-4280-B8DC-367C5CB5147A}" destId="{C0801DFF-BE66-466D-A1D8-497DDBD2B693}" srcOrd="1" destOrd="0" presId="urn:microsoft.com/office/officeart/2018/2/layout/IconCircleList"/>
    <dgm:cxn modelId="{A7B31D93-422F-4B69-B229-C0E8DA503988}" type="presParOf" srcId="{33976E8A-4805-4280-B8DC-367C5CB5147A}" destId="{74F00AE9-4803-4F1E-B963-FB356AD925AE}" srcOrd="2" destOrd="0" presId="urn:microsoft.com/office/officeart/2018/2/layout/IconCircleList"/>
    <dgm:cxn modelId="{B07B488B-B3B9-4521-985B-64A361250464}" type="presParOf" srcId="{74F00AE9-4803-4F1E-B963-FB356AD925AE}" destId="{8E02ACB4-EB4C-48DD-B09F-4E115ABF118F}" srcOrd="0" destOrd="0" presId="urn:microsoft.com/office/officeart/2018/2/layout/IconCircleList"/>
    <dgm:cxn modelId="{11F89703-F75C-4562-A292-3AEFD905E60B}" type="presParOf" srcId="{74F00AE9-4803-4F1E-B963-FB356AD925AE}" destId="{77FEA3EE-125A-432B-9729-80EEE2ED1C27}" srcOrd="1" destOrd="0" presId="urn:microsoft.com/office/officeart/2018/2/layout/IconCircleList"/>
    <dgm:cxn modelId="{0FB27D4D-B23D-4026-8836-817F88456343}" type="presParOf" srcId="{74F00AE9-4803-4F1E-B963-FB356AD925AE}" destId="{C74E69F6-BECB-412C-88AF-0405342D3B1B}" srcOrd="2" destOrd="0" presId="urn:microsoft.com/office/officeart/2018/2/layout/IconCircleList"/>
    <dgm:cxn modelId="{1E681904-637D-4454-BE54-B9B6B273062D}" type="presParOf" srcId="{74F00AE9-4803-4F1E-B963-FB356AD925AE}" destId="{7BEBD71A-4107-4926-AF6C-9FF8B83D4597}" srcOrd="3" destOrd="0" presId="urn:microsoft.com/office/officeart/2018/2/layout/IconCircleList"/>
    <dgm:cxn modelId="{14A5A835-A505-4A76-9143-C04467D4953D}" type="presParOf" srcId="{33976E8A-4805-4280-B8DC-367C5CB5147A}" destId="{D3093384-AF63-4371-B017-53E1EEAD8644}" srcOrd="3" destOrd="0" presId="urn:microsoft.com/office/officeart/2018/2/layout/IconCircleList"/>
    <dgm:cxn modelId="{1D5CE537-A212-4808-9CB0-8B0FA9F9A247}" type="presParOf" srcId="{33976E8A-4805-4280-B8DC-367C5CB5147A}" destId="{57EA9837-9A16-40C9-B1A4-41231E312D90}" srcOrd="4" destOrd="0" presId="urn:microsoft.com/office/officeart/2018/2/layout/IconCircleList"/>
    <dgm:cxn modelId="{B9745AEF-C8C0-4930-9F57-D090E96BD7BE}" type="presParOf" srcId="{57EA9837-9A16-40C9-B1A4-41231E312D90}" destId="{A9B5A4A5-77E0-4E51-A543-FF2E2D4C1325}" srcOrd="0" destOrd="0" presId="urn:microsoft.com/office/officeart/2018/2/layout/IconCircleList"/>
    <dgm:cxn modelId="{047D6619-18BC-4D0D-8D18-D464FC0F39F2}" type="presParOf" srcId="{57EA9837-9A16-40C9-B1A4-41231E312D90}" destId="{0AFB5EE2-309F-4694-9126-41EC4C56A450}" srcOrd="1" destOrd="0" presId="urn:microsoft.com/office/officeart/2018/2/layout/IconCircleList"/>
    <dgm:cxn modelId="{6E782BEE-9505-45F1-B8B7-3C55300B5547}" type="presParOf" srcId="{57EA9837-9A16-40C9-B1A4-41231E312D90}" destId="{419234C1-F779-457A-A87A-304B0907523B}" srcOrd="2" destOrd="0" presId="urn:microsoft.com/office/officeart/2018/2/layout/IconCircleList"/>
    <dgm:cxn modelId="{A83D0A78-AF42-4818-8B01-57E2648D3FFD}" type="presParOf" srcId="{57EA9837-9A16-40C9-B1A4-41231E312D90}" destId="{C2C9F7CD-D269-4D1D-8B78-1313C3E3B51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6C69DD-27AE-4BA1-BDE8-EC8709E5477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0E1EF3C-9AC8-4D31-908D-7ECD5CD310AA}">
      <dgm:prSet/>
      <dgm:spPr/>
      <dgm:t>
        <a:bodyPr/>
        <a:lstStyle/>
        <a:p>
          <a:r>
            <a:rPr lang="en-US" dirty="0"/>
            <a:t>Accurately analyzing accidents can help governments to better the safety of their roads and highways.</a:t>
          </a:r>
        </a:p>
      </dgm:t>
    </dgm:pt>
    <dgm:pt modelId="{EC416AEA-62A6-4494-9051-227DEC78A25F}" type="parTrans" cxnId="{7703E520-5F83-41D2-9349-90176D8770B9}">
      <dgm:prSet/>
      <dgm:spPr/>
      <dgm:t>
        <a:bodyPr/>
        <a:lstStyle/>
        <a:p>
          <a:endParaRPr lang="en-US"/>
        </a:p>
      </dgm:t>
    </dgm:pt>
    <dgm:pt modelId="{C2B67215-8689-4FB6-93CE-617DF466630E}" type="sibTrans" cxnId="{7703E520-5F83-41D2-9349-90176D8770B9}">
      <dgm:prSet/>
      <dgm:spPr/>
      <dgm:t>
        <a:bodyPr/>
        <a:lstStyle/>
        <a:p>
          <a:endParaRPr lang="en-US"/>
        </a:p>
      </dgm:t>
    </dgm:pt>
    <dgm:pt modelId="{AA1545C2-4458-4842-B3FD-7F7F89CF4805}">
      <dgm:prSet/>
      <dgm:spPr/>
      <dgm:t>
        <a:bodyPr/>
        <a:lstStyle/>
        <a:p>
          <a:r>
            <a:rPr lang="en-US" dirty="0"/>
            <a:t>Road accidents have become a major public safety concern, causing a significant number of injuries and fatalities globally</a:t>
          </a:r>
        </a:p>
      </dgm:t>
    </dgm:pt>
    <dgm:pt modelId="{BDD89A31-C0E3-4FC3-85EF-AB2F3660640D}" type="parTrans" cxnId="{09DA9EB3-56BE-4B4F-9101-7220D5AA7508}">
      <dgm:prSet/>
      <dgm:spPr/>
      <dgm:t>
        <a:bodyPr/>
        <a:lstStyle/>
        <a:p>
          <a:endParaRPr lang="en-US"/>
        </a:p>
      </dgm:t>
    </dgm:pt>
    <dgm:pt modelId="{8BD29882-98E1-4F0E-A70B-155466B7F132}" type="sibTrans" cxnId="{09DA9EB3-56BE-4B4F-9101-7220D5AA7508}">
      <dgm:prSet/>
      <dgm:spPr/>
      <dgm:t>
        <a:bodyPr/>
        <a:lstStyle/>
        <a:p>
          <a:endParaRPr lang="en-US"/>
        </a:p>
      </dgm:t>
    </dgm:pt>
    <dgm:pt modelId="{9B8E36CD-E5EB-43E1-B9AF-64A40855534D}">
      <dgm:prSet/>
      <dgm:spPr/>
      <dgm:t>
        <a:bodyPr/>
        <a:lstStyle/>
        <a:p>
          <a:r>
            <a:rPr lang="en-US" dirty="0"/>
            <a:t>It can also be beneficial to insurance companies looking to change their rates in different areas. </a:t>
          </a:r>
        </a:p>
      </dgm:t>
    </dgm:pt>
    <dgm:pt modelId="{23F41B0B-8ECE-4D99-81C7-AC9D3E910505}" type="parTrans" cxnId="{DED1EE0D-DFAE-4DDC-AA2A-D10C1AB9319F}">
      <dgm:prSet/>
      <dgm:spPr/>
      <dgm:t>
        <a:bodyPr/>
        <a:lstStyle/>
        <a:p>
          <a:endParaRPr lang="en-US"/>
        </a:p>
      </dgm:t>
    </dgm:pt>
    <dgm:pt modelId="{B685E06F-1C3A-4F12-A1C1-EC05EA4F2D80}" type="sibTrans" cxnId="{DED1EE0D-DFAE-4DDC-AA2A-D10C1AB9319F}">
      <dgm:prSet/>
      <dgm:spPr/>
      <dgm:t>
        <a:bodyPr/>
        <a:lstStyle/>
        <a:p>
          <a:endParaRPr lang="en-US"/>
        </a:p>
      </dgm:t>
    </dgm:pt>
    <dgm:pt modelId="{4B35801C-3186-426F-9507-BA06A612B60D}" type="pres">
      <dgm:prSet presAssocID="{706C69DD-27AE-4BA1-BDE8-EC8709E5477C}" presName="root" presStyleCnt="0">
        <dgm:presLayoutVars>
          <dgm:dir/>
          <dgm:resizeHandles val="exact"/>
        </dgm:presLayoutVars>
      </dgm:prSet>
      <dgm:spPr/>
    </dgm:pt>
    <dgm:pt modelId="{9855C342-F3C7-4E51-8D30-D5608C2144CB}" type="pres">
      <dgm:prSet presAssocID="{B0E1EF3C-9AC8-4D31-908D-7ECD5CD310AA}" presName="compNode" presStyleCnt="0"/>
      <dgm:spPr/>
    </dgm:pt>
    <dgm:pt modelId="{53A6B29D-6B94-4452-A1BB-6202ECE71208}" type="pres">
      <dgm:prSet presAssocID="{B0E1EF3C-9AC8-4D31-908D-7ECD5CD310AA}" presName="bgRect" presStyleLbl="bgShp" presStyleIdx="0" presStyleCnt="3"/>
      <dgm:spPr/>
    </dgm:pt>
    <dgm:pt modelId="{76438E69-4DE6-40C0-9639-811AAD611048}" type="pres">
      <dgm:prSet presAssocID="{B0E1EF3C-9AC8-4D31-908D-7ECD5CD310A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ooter"/>
        </a:ext>
      </dgm:extLst>
    </dgm:pt>
    <dgm:pt modelId="{3F2A6886-B50E-4CA8-9FB1-89F78086D071}" type="pres">
      <dgm:prSet presAssocID="{B0E1EF3C-9AC8-4D31-908D-7ECD5CD310AA}" presName="spaceRect" presStyleCnt="0"/>
      <dgm:spPr/>
    </dgm:pt>
    <dgm:pt modelId="{A4D31232-6081-4762-9CC9-A31939C2F372}" type="pres">
      <dgm:prSet presAssocID="{B0E1EF3C-9AC8-4D31-908D-7ECD5CD310AA}" presName="parTx" presStyleLbl="revTx" presStyleIdx="0" presStyleCnt="3">
        <dgm:presLayoutVars>
          <dgm:chMax val="0"/>
          <dgm:chPref val="0"/>
        </dgm:presLayoutVars>
      </dgm:prSet>
      <dgm:spPr/>
    </dgm:pt>
    <dgm:pt modelId="{DC8108F9-21FB-4BAE-8EDC-2E9D7BAC40F7}" type="pres">
      <dgm:prSet presAssocID="{C2B67215-8689-4FB6-93CE-617DF466630E}" presName="sibTrans" presStyleCnt="0"/>
      <dgm:spPr/>
    </dgm:pt>
    <dgm:pt modelId="{95951D8D-E695-4A68-96D9-CEC28E733564}" type="pres">
      <dgm:prSet presAssocID="{AA1545C2-4458-4842-B3FD-7F7F89CF4805}" presName="compNode" presStyleCnt="0"/>
      <dgm:spPr/>
    </dgm:pt>
    <dgm:pt modelId="{7A5AE814-8B9C-4D0D-B18A-ACCD40F6333F}" type="pres">
      <dgm:prSet presAssocID="{AA1545C2-4458-4842-B3FD-7F7F89CF4805}" presName="bgRect" presStyleLbl="bgShp" presStyleIdx="1" presStyleCnt="3"/>
      <dgm:spPr/>
    </dgm:pt>
    <dgm:pt modelId="{DC5860F9-0409-4353-8B40-649A442D258B}" type="pres">
      <dgm:prSet presAssocID="{AA1545C2-4458-4842-B3FD-7F7F89CF480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56F7CCD9-DD71-4799-9615-8BEF61E3C18C}" type="pres">
      <dgm:prSet presAssocID="{AA1545C2-4458-4842-B3FD-7F7F89CF4805}" presName="spaceRect" presStyleCnt="0"/>
      <dgm:spPr/>
    </dgm:pt>
    <dgm:pt modelId="{1F9B6D68-5591-4E70-80DD-CAEC058F7EC2}" type="pres">
      <dgm:prSet presAssocID="{AA1545C2-4458-4842-B3FD-7F7F89CF4805}" presName="parTx" presStyleLbl="revTx" presStyleIdx="1" presStyleCnt="3">
        <dgm:presLayoutVars>
          <dgm:chMax val="0"/>
          <dgm:chPref val="0"/>
        </dgm:presLayoutVars>
      </dgm:prSet>
      <dgm:spPr/>
    </dgm:pt>
    <dgm:pt modelId="{8D264DB0-0484-47F7-918D-0F85D4589E0C}" type="pres">
      <dgm:prSet presAssocID="{8BD29882-98E1-4F0E-A70B-155466B7F132}" presName="sibTrans" presStyleCnt="0"/>
      <dgm:spPr/>
    </dgm:pt>
    <dgm:pt modelId="{7DAA31E8-A53C-46B6-B351-C784EB9FA8DC}" type="pres">
      <dgm:prSet presAssocID="{9B8E36CD-E5EB-43E1-B9AF-64A40855534D}" presName="compNode" presStyleCnt="0"/>
      <dgm:spPr/>
    </dgm:pt>
    <dgm:pt modelId="{2768A852-76A1-45AF-841B-E5412D3EA212}" type="pres">
      <dgm:prSet presAssocID="{9B8E36CD-E5EB-43E1-B9AF-64A40855534D}" presName="bgRect" presStyleLbl="bgShp" presStyleIdx="2" presStyleCnt="3"/>
      <dgm:spPr/>
    </dgm:pt>
    <dgm:pt modelId="{68B5073E-DA5D-42B7-8CCB-B2FD75516FAD}" type="pres">
      <dgm:prSet presAssocID="{9B8E36CD-E5EB-43E1-B9AF-64A40855534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Graph with Upward Trend"/>
        </a:ext>
      </dgm:extLst>
    </dgm:pt>
    <dgm:pt modelId="{39D3C7D5-250E-4307-9BBE-89073EE2A2B3}" type="pres">
      <dgm:prSet presAssocID="{9B8E36CD-E5EB-43E1-B9AF-64A40855534D}" presName="spaceRect" presStyleCnt="0"/>
      <dgm:spPr/>
    </dgm:pt>
    <dgm:pt modelId="{62451C46-35B6-4334-AE1D-7A5BD62FA111}" type="pres">
      <dgm:prSet presAssocID="{9B8E36CD-E5EB-43E1-B9AF-64A40855534D}" presName="parTx" presStyleLbl="revTx" presStyleIdx="2" presStyleCnt="3">
        <dgm:presLayoutVars>
          <dgm:chMax val="0"/>
          <dgm:chPref val="0"/>
        </dgm:presLayoutVars>
      </dgm:prSet>
      <dgm:spPr/>
    </dgm:pt>
  </dgm:ptLst>
  <dgm:cxnLst>
    <dgm:cxn modelId="{DED1EE0D-DFAE-4DDC-AA2A-D10C1AB9319F}" srcId="{706C69DD-27AE-4BA1-BDE8-EC8709E5477C}" destId="{9B8E36CD-E5EB-43E1-B9AF-64A40855534D}" srcOrd="2" destOrd="0" parTransId="{23F41B0B-8ECE-4D99-81C7-AC9D3E910505}" sibTransId="{B685E06F-1C3A-4F12-A1C1-EC05EA4F2D80}"/>
    <dgm:cxn modelId="{7703E520-5F83-41D2-9349-90176D8770B9}" srcId="{706C69DD-27AE-4BA1-BDE8-EC8709E5477C}" destId="{B0E1EF3C-9AC8-4D31-908D-7ECD5CD310AA}" srcOrd="0" destOrd="0" parTransId="{EC416AEA-62A6-4494-9051-227DEC78A25F}" sibTransId="{C2B67215-8689-4FB6-93CE-617DF466630E}"/>
    <dgm:cxn modelId="{C5A77226-7923-460D-B153-6D3381488970}" type="presOf" srcId="{AA1545C2-4458-4842-B3FD-7F7F89CF4805}" destId="{1F9B6D68-5591-4E70-80DD-CAEC058F7EC2}" srcOrd="0" destOrd="0" presId="urn:microsoft.com/office/officeart/2018/2/layout/IconVerticalSolidList"/>
    <dgm:cxn modelId="{244E6188-FDDB-4A74-8EC3-06B2021FC52D}" type="presOf" srcId="{9B8E36CD-E5EB-43E1-B9AF-64A40855534D}" destId="{62451C46-35B6-4334-AE1D-7A5BD62FA111}" srcOrd="0" destOrd="0" presId="urn:microsoft.com/office/officeart/2018/2/layout/IconVerticalSolidList"/>
    <dgm:cxn modelId="{0971F29A-E5F0-488A-948E-6E9454D29395}" type="presOf" srcId="{706C69DD-27AE-4BA1-BDE8-EC8709E5477C}" destId="{4B35801C-3186-426F-9507-BA06A612B60D}" srcOrd="0" destOrd="0" presId="urn:microsoft.com/office/officeart/2018/2/layout/IconVerticalSolidList"/>
    <dgm:cxn modelId="{09DA9EB3-56BE-4B4F-9101-7220D5AA7508}" srcId="{706C69DD-27AE-4BA1-BDE8-EC8709E5477C}" destId="{AA1545C2-4458-4842-B3FD-7F7F89CF4805}" srcOrd="1" destOrd="0" parTransId="{BDD89A31-C0E3-4FC3-85EF-AB2F3660640D}" sibTransId="{8BD29882-98E1-4F0E-A70B-155466B7F132}"/>
    <dgm:cxn modelId="{F42B68E4-FFAA-4D1A-9E6B-FD8C0877D5FA}" type="presOf" srcId="{B0E1EF3C-9AC8-4D31-908D-7ECD5CD310AA}" destId="{A4D31232-6081-4762-9CC9-A31939C2F372}" srcOrd="0" destOrd="0" presId="urn:microsoft.com/office/officeart/2018/2/layout/IconVerticalSolidList"/>
    <dgm:cxn modelId="{7688C7D2-550A-4E4B-AB74-FEF93B0819AA}" type="presParOf" srcId="{4B35801C-3186-426F-9507-BA06A612B60D}" destId="{9855C342-F3C7-4E51-8D30-D5608C2144CB}" srcOrd="0" destOrd="0" presId="urn:microsoft.com/office/officeart/2018/2/layout/IconVerticalSolidList"/>
    <dgm:cxn modelId="{299CF452-64CD-427B-BCFB-4C8709FB3C66}" type="presParOf" srcId="{9855C342-F3C7-4E51-8D30-D5608C2144CB}" destId="{53A6B29D-6B94-4452-A1BB-6202ECE71208}" srcOrd="0" destOrd="0" presId="urn:microsoft.com/office/officeart/2018/2/layout/IconVerticalSolidList"/>
    <dgm:cxn modelId="{BEF03E49-4A12-4A57-9EAB-9E121C2D08C7}" type="presParOf" srcId="{9855C342-F3C7-4E51-8D30-D5608C2144CB}" destId="{76438E69-4DE6-40C0-9639-811AAD611048}" srcOrd="1" destOrd="0" presId="urn:microsoft.com/office/officeart/2018/2/layout/IconVerticalSolidList"/>
    <dgm:cxn modelId="{59A137CC-88C5-4D90-A4D2-59F8E88DF894}" type="presParOf" srcId="{9855C342-F3C7-4E51-8D30-D5608C2144CB}" destId="{3F2A6886-B50E-4CA8-9FB1-89F78086D071}" srcOrd="2" destOrd="0" presId="urn:microsoft.com/office/officeart/2018/2/layout/IconVerticalSolidList"/>
    <dgm:cxn modelId="{3308C598-675D-403E-A025-4F577A9FC82C}" type="presParOf" srcId="{9855C342-F3C7-4E51-8D30-D5608C2144CB}" destId="{A4D31232-6081-4762-9CC9-A31939C2F372}" srcOrd="3" destOrd="0" presId="urn:microsoft.com/office/officeart/2018/2/layout/IconVerticalSolidList"/>
    <dgm:cxn modelId="{58F93294-D4E8-48E2-894E-28EC6137760D}" type="presParOf" srcId="{4B35801C-3186-426F-9507-BA06A612B60D}" destId="{DC8108F9-21FB-4BAE-8EDC-2E9D7BAC40F7}" srcOrd="1" destOrd="0" presId="urn:microsoft.com/office/officeart/2018/2/layout/IconVerticalSolidList"/>
    <dgm:cxn modelId="{6D8567E7-DC21-447C-AFD4-4D3B5AC91905}" type="presParOf" srcId="{4B35801C-3186-426F-9507-BA06A612B60D}" destId="{95951D8D-E695-4A68-96D9-CEC28E733564}" srcOrd="2" destOrd="0" presId="urn:microsoft.com/office/officeart/2018/2/layout/IconVerticalSolidList"/>
    <dgm:cxn modelId="{14FD290B-9716-4648-BA4E-4AD16408EF97}" type="presParOf" srcId="{95951D8D-E695-4A68-96D9-CEC28E733564}" destId="{7A5AE814-8B9C-4D0D-B18A-ACCD40F6333F}" srcOrd="0" destOrd="0" presId="urn:microsoft.com/office/officeart/2018/2/layout/IconVerticalSolidList"/>
    <dgm:cxn modelId="{9402CBCD-F398-43A7-9F11-3245E0829227}" type="presParOf" srcId="{95951D8D-E695-4A68-96D9-CEC28E733564}" destId="{DC5860F9-0409-4353-8B40-649A442D258B}" srcOrd="1" destOrd="0" presId="urn:microsoft.com/office/officeart/2018/2/layout/IconVerticalSolidList"/>
    <dgm:cxn modelId="{F70EDEFF-0DDC-479F-BFD0-5A6D457B31B1}" type="presParOf" srcId="{95951D8D-E695-4A68-96D9-CEC28E733564}" destId="{56F7CCD9-DD71-4799-9615-8BEF61E3C18C}" srcOrd="2" destOrd="0" presId="urn:microsoft.com/office/officeart/2018/2/layout/IconVerticalSolidList"/>
    <dgm:cxn modelId="{82CFF9A6-70DA-467F-A454-D7834EC417AE}" type="presParOf" srcId="{95951D8D-E695-4A68-96D9-CEC28E733564}" destId="{1F9B6D68-5591-4E70-80DD-CAEC058F7EC2}" srcOrd="3" destOrd="0" presId="urn:microsoft.com/office/officeart/2018/2/layout/IconVerticalSolidList"/>
    <dgm:cxn modelId="{A92A57EE-4FE5-46B1-8E67-0D91D9A6B2BC}" type="presParOf" srcId="{4B35801C-3186-426F-9507-BA06A612B60D}" destId="{8D264DB0-0484-47F7-918D-0F85D4589E0C}" srcOrd="3" destOrd="0" presId="urn:microsoft.com/office/officeart/2018/2/layout/IconVerticalSolidList"/>
    <dgm:cxn modelId="{452102D4-F7B3-4CB2-B81B-8836CCBB14C3}" type="presParOf" srcId="{4B35801C-3186-426F-9507-BA06A612B60D}" destId="{7DAA31E8-A53C-46B6-B351-C784EB9FA8DC}" srcOrd="4" destOrd="0" presId="urn:microsoft.com/office/officeart/2018/2/layout/IconVerticalSolidList"/>
    <dgm:cxn modelId="{9F5F5327-0F3F-4EA7-9FC2-C73241885630}" type="presParOf" srcId="{7DAA31E8-A53C-46B6-B351-C784EB9FA8DC}" destId="{2768A852-76A1-45AF-841B-E5412D3EA212}" srcOrd="0" destOrd="0" presId="urn:microsoft.com/office/officeart/2018/2/layout/IconVerticalSolidList"/>
    <dgm:cxn modelId="{83F9B8B5-4DCB-4869-A16E-797C3192205D}" type="presParOf" srcId="{7DAA31E8-A53C-46B6-B351-C784EB9FA8DC}" destId="{68B5073E-DA5D-42B7-8CCB-B2FD75516FAD}" srcOrd="1" destOrd="0" presId="urn:microsoft.com/office/officeart/2018/2/layout/IconVerticalSolidList"/>
    <dgm:cxn modelId="{6FDCACD0-B2EC-48F5-A911-7E520F4F97F7}" type="presParOf" srcId="{7DAA31E8-A53C-46B6-B351-C784EB9FA8DC}" destId="{39D3C7D5-250E-4307-9BBE-89073EE2A2B3}" srcOrd="2" destOrd="0" presId="urn:microsoft.com/office/officeart/2018/2/layout/IconVerticalSolidList"/>
    <dgm:cxn modelId="{5F1E30B2-EF2A-4F54-918E-9EB4919EB4AE}" type="presParOf" srcId="{7DAA31E8-A53C-46B6-B351-C784EB9FA8DC}" destId="{62451C46-35B6-4334-AE1D-7A5BD62FA11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4C08A4-B412-4783-891E-4EA53F9E40E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CB7C391-9710-4238-B499-4BAB38932AE0}">
      <dgm:prSet/>
      <dgm:spPr/>
      <dgm:t>
        <a:bodyPr/>
        <a:lstStyle/>
        <a:p>
          <a:r>
            <a:rPr lang="en-US" dirty="0"/>
            <a:t>The goal of this project is to investigate and determine what causes accidents and what attributes to their level of severity.</a:t>
          </a:r>
        </a:p>
      </dgm:t>
    </dgm:pt>
    <dgm:pt modelId="{DB26EEEB-A683-49B3-B271-A711314AC7AB}" type="parTrans" cxnId="{9BB9025D-F2A2-478B-A9C9-33008C3050B7}">
      <dgm:prSet/>
      <dgm:spPr/>
      <dgm:t>
        <a:bodyPr/>
        <a:lstStyle/>
        <a:p>
          <a:endParaRPr lang="en-US"/>
        </a:p>
      </dgm:t>
    </dgm:pt>
    <dgm:pt modelId="{31F888E6-149E-4FC9-BC88-CE7EC5B90C67}" type="sibTrans" cxnId="{9BB9025D-F2A2-478B-A9C9-33008C3050B7}">
      <dgm:prSet/>
      <dgm:spPr/>
      <dgm:t>
        <a:bodyPr/>
        <a:lstStyle/>
        <a:p>
          <a:endParaRPr lang="en-US"/>
        </a:p>
      </dgm:t>
    </dgm:pt>
    <dgm:pt modelId="{23CA79A4-3E79-42E3-8C04-834F6F812335}">
      <dgm:prSet/>
      <dgm:spPr/>
      <dgm:t>
        <a:bodyPr/>
        <a:lstStyle/>
        <a:p>
          <a:r>
            <a:rPr lang="en-US" dirty="0"/>
            <a:t>Through visualizations and machine learning algorithms, areas of concern will be highlighted, and the seriousness of accidents will be predicted as accurately as possible. </a:t>
          </a:r>
        </a:p>
      </dgm:t>
    </dgm:pt>
    <dgm:pt modelId="{C7807834-517E-46D7-B058-275901BAC038}" type="parTrans" cxnId="{C65673DE-B745-497E-911B-E2A37C6A4AD1}">
      <dgm:prSet/>
      <dgm:spPr/>
      <dgm:t>
        <a:bodyPr/>
        <a:lstStyle/>
        <a:p>
          <a:endParaRPr lang="en-US"/>
        </a:p>
      </dgm:t>
    </dgm:pt>
    <dgm:pt modelId="{54E75E16-0DC6-4E0B-985E-A0C44544FF4A}" type="sibTrans" cxnId="{C65673DE-B745-497E-911B-E2A37C6A4AD1}">
      <dgm:prSet/>
      <dgm:spPr/>
      <dgm:t>
        <a:bodyPr/>
        <a:lstStyle/>
        <a:p>
          <a:endParaRPr lang="en-US"/>
        </a:p>
      </dgm:t>
    </dgm:pt>
    <dgm:pt modelId="{AE54B48D-530D-49B9-A6B0-879962EFC61A}" type="pres">
      <dgm:prSet presAssocID="{934C08A4-B412-4783-891E-4EA53F9E40E6}" presName="root" presStyleCnt="0">
        <dgm:presLayoutVars>
          <dgm:dir/>
          <dgm:resizeHandles val="exact"/>
        </dgm:presLayoutVars>
      </dgm:prSet>
      <dgm:spPr/>
    </dgm:pt>
    <dgm:pt modelId="{6F8DB68C-CBCF-4E3A-96E5-6484760678BD}" type="pres">
      <dgm:prSet presAssocID="{0CB7C391-9710-4238-B499-4BAB38932AE0}" presName="compNode" presStyleCnt="0"/>
      <dgm:spPr/>
    </dgm:pt>
    <dgm:pt modelId="{92E12CAA-0849-440D-B6D5-67B73DFA9F53}" type="pres">
      <dgm:prSet presAssocID="{0CB7C391-9710-4238-B499-4BAB38932AE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78BBD105-F9A9-4528-A07D-DEF5B556F694}" type="pres">
      <dgm:prSet presAssocID="{0CB7C391-9710-4238-B499-4BAB38932AE0}" presName="spaceRect" presStyleCnt="0"/>
      <dgm:spPr/>
    </dgm:pt>
    <dgm:pt modelId="{CB8CBC6E-83C9-46F4-BBBB-67F17EA40929}" type="pres">
      <dgm:prSet presAssocID="{0CB7C391-9710-4238-B499-4BAB38932AE0}" presName="textRect" presStyleLbl="revTx" presStyleIdx="0" presStyleCnt="2">
        <dgm:presLayoutVars>
          <dgm:chMax val="1"/>
          <dgm:chPref val="1"/>
        </dgm:presLayoutVars>
      </dgm:prSet>
      <dgm:spPr/>
    </dgm:pt>
    <dgm:pt modelId="{AAFD81DB-34BE-4E8F-A3B5-67E946F8C332}" type="pres">
      <dgm:prSet presAssocID="{31F888E6-149E-4FC9-BC88-CE7EC5B90C67}" presName="sibTrans" presStyleCnt="0"/>
      <dgm:spPr/>
    </dgm:pt>
    <dgm:pt modelId="{F38F631A-7851-4DC0-B444-05A918AD7653}" type="pres">
      <dgm:prSet presAssocID="{23CA79A4-3E79-42E3-8C04-834F6F812335}" presName="compNode" presStyleCnt="0"/>
      <dgm:spPr/>
    </dgm:pt>
    <dgm:pt modelId="{5C90AABD-C11D-4EB0-B674-78590C583C9E}" type="pres">
      <dgm:prSet presAssocID="{23CA79A4-3E79-42E3-8C04-834F6F81233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CED45A7F-D1E2-4393-81AA-8A9350389810}" type="pres">
      <dgm:prSet presAssocID="{23CA79A4-3E79-42E3-8C04-834F6F812335}" presName="spaceRect" presStyleCnt="0"/>
      <dgm:spPr/>
    </dgm:pt>
    <dgm:pt modelId="{DF0DB108-8A60-45E1-9F06-25ACFECC4610}" type="pres">
      <dgm:prSet presAssocID="{23CA79A4-3E79-42E3-8C04-834F6F812335}" presName="textRect" presStyleLbl="revTx" presStyleIdx="1" presStyleCnt="2">
        <dgm:presLayoutVars>
          <dgm:chMax val="1"/>
          <dgm:chPref val="1"/>
        </dgm:presLayoutVars>
      </dgm:prSet>
      <dgm:spPr/>
    </dgm:pt>
  </dgm:ptLst>
  <dgm:cxnLst>
    <dgm:cxn modelId="{1CDF2F02-1220-4DD5-A666-33AE5F622E75}" type="presOf" srcId="{934C08A4-B412-4783-891E-4EA53F9E40E6}" destId="{AE54B48D-530D-49B9-A6B0-879962EFC61A}" srcOrd="0" destOrd="0" presId="urn:microsoft.com/office/officeart/2018/2/layout/IconLabelList"/>
    <dgm:cxn modelId="{9BB9025D-F2A2-478B-A9C9-33008C3050B7}" srcId="{934C08A4-B412-4783-891E-4EA53F9E40E6}" destId="{0CB7C391-9710-4238-B499-4BAB38932AE0}" srcOrd="0" destOrd="0" parTransId="{DB26EEEB-A683-49B3-B271-A711314AC7AB}" sibTransId="{31F888E6-149E-4FC9-BC88-CE7EC5B90C67}"/>
    <dgm:cxn modelId="{FA550676-2E3F-444F-A69D-55C391C60BEE}" type="presOf" srcId="{23CA79A4-3E79-42E3-8C04-834F6F812335}" destId="{DF0DB108-8A60-45E1-9F06-25ACFECC4610}" srcOrd="0" destOrd="0" presId="urn:microsoft.com/office/officeart/2018/2/layout/IconLabelList"/>
    <dgm:cxn modelId="{1076DC88-7382-4451-91A4-281D75D3FA10}" type="presOf" srcId="{0CB7C391-9710-4238-B499-4BAB38932AE0}" destId="{CB8CBC6E-83C9-46F4-BBBB-67F17EA40929}" srcOrd="0" destOrd="0" presId="urn:microsoft.com/office/officeart/2018/2/layout/IconLabelList"/>
    <dgm:cxn modelId="{C65673DE-B745-497E-911B-E2A37C6A4AD1}" srcId="{934C08A4-B412-4783-891E-4EA53F9E40E6}" destId="{23CA79A4-3E79-42E3-8C04-834F6F812335}" srcOrd="1" destOrd="0" parTransId="{C7807834-517E-46D7-B058-275901BAC038}" sibTransId="{54E75E16-0DC6-4E0B-985E-A0C44544FF4A}"/>
    <dgm:cxn modelId="{FEDFD77D-6E71-4318-AFCF-ABF5D7D01BA7}" type="presParOf" srcId="{AE54B48D-530D-49B9-A6B0-879962EFC61A}" destId="{6F8DB68C-CBCF-4E3A-96E5-6484760678BD}" srcOrd="0" destOrd="0" presId="urn:microsoft.com/office/officeart/2018/2/layout/IconLabelList"/>
    <dgm:cxn modelId="{0231B09F-E907-4BA9-B288-6CA129E5BFC0}" type="presParOf" srcId="{6F8DB68C-CBCF-4E3A-96E5-6484760678BD}" destId="{92E12CAA-0849-440D-B6D5-67B73DFA9F53}" srcOrd="0" destOrd="0" presId="urn:microsoft.com/office/officeart/2018/2/layout/IconLabelList"/>
    <dgm:cxn modelId="{B0A9B8A8-0FFE-4D93-8957-6684ECD1AD45}" type="presParOf" srcId="{6F8DB68C-CBCF-4E3A-96E5-6484760678BD}" destId="{78BBD105-F9A9-4528-A07D-DEF5B556F694}" srcOrd="1" destOrd="0" presId="urn:microsoft.com/office/officeart/2018/2/layout/IconLabelList"/>
    <dgm:cxn modelId="{C815AE74-1447-4BAA-8C44-A3D545DB2387}" type="presParOf" srcId="{6F8DB68C-CBCF-4E3A-96E5-6484760678BD}" destId="{CB8CBC6E-83C9-46F4-BBBB-67F17EA40929}" srcOrd="2" destOrd="0" presId="urn:microsoft.com/office/officeart/2018/2/layout/IconLabelList"/>
    <dgm:cxn modelId="{86637DCA-1769-446A-9807-434AF089DE40}" type="presParOf" srcId="{AE54B48D-530D-49B9-A6B0-879962EFC61A}" destId="{AAFD81DB-34BE-4E8F-A3B5-67E946F8C332}" srcOrd="1" destOrd="0" presId="urn:microsoft.com/office/officeart/2018/2/layout/IconLabelList"/>
    <dgm:cxn modelId="{DCFAE892-AF4B-4299-9033-B20B5509331C}" type="presParOf" srcId="{AE54B48D-530D-49B9-A6B0-879962EFC61A}" destId="{F38F631A-7851-4DC0-B444-05A918AD7653}" srcOrd="2" destOrd="0" presId="urn:microsoft.com/office/officeart/2018/2/layout/IconLabelList"/>
    <dgm:cxn modelId="{D9958C38-64C3-4FD7-9C74-EDAA1F27B66F}" type="presParOf" srcId="{F38F631A-7851-4DC0-B444-05A918AD7653}" destId="{5C90AABD-C11D-4EB0-B674-78590C583C9E}" srcOrd="0" destOrd="0" presId="urn:microsoft.com/office/officeart/2018/2/layout/IconLabelList"/>
    <dgm:cxn modelId="{C2D8AA2D-466F-4832-9D91-C99E9141EC20}" type="presParOf" srcId="{F38F631A-7851-4DC0-B444-05A918AD7653}" destId="{CED45A7F-D1E2-4393-81AA-8A9350389810}" srcOrd="1" destOrd="0" presId="urn:microsoft.com/office/officeart/2018/2/layout/IconLabelList"/>
    <dgm:cxn modelId="{87664BFA-0917-4EE3-9CD4-FE3739DF4CD8}" type="presParOf" srcId="{F38F631A-7851-4DC0-B444-05A918AD7653}" destId="{DF0DB108-8A60-45E1-9F06-25ACFECC461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D85072-600B-4227-BB0B-1AD8EE31131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19296BD-2C51-4FDA-99F1-05600F06FA08}">
      <dgm:prSet/>
      <dgm:spPr/>
      <dgm:t>
        <a:bodyPr/>
        <a:lstStyle/>
        <a:p>
          <a:r>
            <a:rPr lang="en-AU" dirty="0"/>
            <a:t>When do/did the most severe accidents occur ?</a:t>
          </a:r>
          <a:endParaRPr lang="en-US" dirty="0"/>
        </a:p>
      </dgm:t>
    </dgm:pt>
    <dgm:pt modelId="{A7DCC24F-0A07-4B4B-8AC1-48C81665A956}" type="parTrans" cxnId="{F6764493-7964-447E-A6B1-D505C97403E4}">
      <dgm:prSet/>
      <dgm:spPr/>
      <dgm:t>
        <a:bodyPr/>
        <a:lstStyle/>
        <a:p>
          <a:endParaRPr lang="en-US"/>
        </a:p>
      </dgm:t>
    </dgm:pt>
    <dgm:pt modelId="{F27CC20B-8DEC-4327-9E66-348D68A60CFB}" type="sibTrans" cxnId="{F6764493-7964-447E-A6B1-D505C97403E4}">
      <dgm:prSet/>
      <dgm:spPr/>
      <dgm:t>
        <a:bodyPr/>
        <a:lstStyle/>
        <a:p>
          <a:endParaRPr lang="en-US"/>
        </a:p>
      </dgm:t>
    </dgm:pt>
    <dgm:pt modelId="{80201835-A449-4659-9853-05830BB98F3D}">
      <dgm:prSet/>
      <dgm:spPr/>
      <dgm:t>
        <a:bodyPr/>
        <a:lstStyle/>
        <a:p>
          <a:r>
            <a:rPr lang="en-AU" dirty="0"/>
            <a:t>Where do most severe accidents occur ?</a:t>
          </a:r>
          <a:endParaRPr lang="en-US" dirty="0"/>
        </a:p>
      </dgm:t>
    </dgm:pt>
    <dgm:pt modelId="{A6B40FCB-E8EF-4E0D-8C44-2FE55799216B}" type="parTrans" cxnId="{998A2E05-4F64-4736-AC84-48673AA11582}">
      <dgm:prSet/>
      <dgm:spPr/>
      <dgm:t>
        <a:bodyPr/>
        <a:lstStyle/>
        <a:p>
          <a:endParaRPr lang="en-US"/>
        </a:p>
      </dgm:t>
    </dgm:pt>
    <dgm:pt modelId="{7892F4AF-08B5-467B-8CDA-6B1A72DD274F}" type="sibTrans" cxnId="{998A2E05-4F64-4736-AC84-48673AA11582}">
      <dgm:prSet/>
      <dgm:spPr/>
      <dgm:t>
        <a:bodyPr/>
        <a:lstStyle/>
        <a:p>
          <a:endParaRPr lang="en-US"/>
        </a:p>
      </dgm:t>
    </dgm:pt>
    <dgm:pt modelId="{11015981-4F2E-4543-B489-19313F0C678B}">
      <dgm:prSet/>
      <dgm:spPr/>
      <dgm:t>
        <a:bodyPr/>
        <a:lstStyle/>
        <a:p>
          <a:r>
            <a:rPr lang="en-AU" dirty="0"/>
            <a:t>What are the majoring factors that cause severe accidents ?</a:t>
          </a:r>
          <a:endParaRPr lang="en-US" dirty="0"/>
        </a:p>
      </dgm:t>
    </dgm:pt>
    <dgm:pt modelId="{4AAEABAF-0E15-4D04-BCCA-1D000ACD56A9}" type="parTrans" cxnId="{A8AD2703-05FD-453B-AF5B-8CF49C60D40C}">
      <dgm:prSet/>
      <dgm:spPr/>
      <dgm:t>
        <a:bodyPr/>
        <a:lstStyle/>
        <a:p>
          <a:endParaRPr lang="en-US"/>
        </a:p>
      </dgm:t>
    </dgm:pt>
    <dgm:pt modelId="{42173E19-23B0-455B-87FA-71467DBB8E8C}" type="sibTrans" cxnId="{A8AD2703-05FD-453B-AF5B-8CF49C60D40C}">
      <dgm:prSet/>
      <dgm:spPr/>
      <dgm:t>
        <a:bodyPr/>
        <a:lstStyle/>
        <a:p>
          <a:endParaRPr lang="en-US"/>
        </a:p>
      </dgm:t>
    </dgm:pt>
    <dgm:pt modelId="{1EF69431-BAF2-49B9-80E1-0AE93D8FFFBD}" type="pres">
      <dgm:prSet presAssocID="{9ED85072-600B-4227-BB0B-1AD8EE31131C}" presName="root" presStyleCnt="0">
        <dgm:presLayoutVars>
          <dgm:dir/>
          <dgm:resizeHandles val="exact"/>
        </dgm:presLayoutVars>
      </dgm:prSet>
      <dgm:spPr/>
    </dgm:pt>
    <dgm:pt modelId="{FA85A934-5EB9-48C1-8F22-924CF5176BC9}" type="pres">
      <dgm:prSet presAssocID="{F19296BD-2C51-4FDA-99F1-05600F06FA08}" presName="compNode" presStyleCnt="0"/>
      <dgm:spPr/>
    </dgm:pt>
    <dgm:pt modelId="{2A36B354-9844-40C3-AFEB-E57F37F48683}" type="pres">
      <dgm:prSet presAssocID="{F19296BD-2C51-4FDA-99F1-05600F06FA08}" presName="bgRect" presStyleLbl="bgShp" presStyleIdx="0" presStyleCnt="3"/>
      <dgm:spPr/>
    </dgm:pt>
    <dgm:pt modelId="{C7B0FC78-A904-4680-A903-E29A8229A6AD}" type="pres">
      <dgm:prSet presAssocID="{F19296BD-2C51-4FDA-99F1-05600F06FA0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nger"/>
        </a:ext>
      </dgm:extLst>
    </dgm:pt>
    <dgm:pt modelId="{A5837DED-A09A-48A0-8F78-C332CA096AAC}" type="pres">
      <dgm:prSet presAssocID="{F19296BD-2C51-4FDA-99F1-05600F06FA08}" presName="spaceRect" presStyleCnt="0"/>
      <dgm:spPr/>
    </dgm:pt>
    <dgm:pt modelId="{8C9368E8-0BC6-4F62-9D4A-657969AF94A4}" type="pres">
      <dgm:prSet presAssocID="{F19296BD-2C51-4FDA-99F1-05600F06FA08}" presName="parTx" presStyleLbl="revTx" presStyleIdx="0" presStyleCnt="3">
        <dgm:presLayoutVars>
          <dgm:chMax val="0"/>
          <dgm:chPref val="0"/>
        </dgm:presLayoutVars>
      </dgm:prSet>
      <dgm:spPr/>
    </dgm:pt>
    <dgm:pt modelId="{424445D3-FF77-49BA-9E8E-BAA219E782D6}" type="pres">
      <dgm:prSet presAssocID="{F27CC20B-8DEC-4327-9E66-348D68A60CFB}" presName="sibTrans" presStyleCnt="0"/>
      <dgm:spPr/>
    </dgm:pt>
    <dgm:pt modelId="{C190324D-2B56-4E57-BF57-09642526D578}" type="pres">
      <dgm:prSet presAssocID="{80201835-A449-4659-9853-05830BB98F3D}" presName="compNode" presStyleCnt="0"/>
      <dgm:spPr/>
    </dgm:pt>
    <dgm:pt modelId="{432DB8ED-F86B-4585-9834-E79399185AC8}" type="pres">
      <dgm:prSet presAssocID="{80201835-A449-4659-9853-05830BB98F3D}" presName="bgRect" presStyleLbl="bgShp" presStyleIdx="1" presStyleCnt="3"/>
      <dgm:spPr/>
    </dgm:pt>
    <dgm:pt modelId="{6CCE3BD6-35A1-425D-AD3E-F3AFB2096B15}" type="pres">
      <dgm:prSet presAssocID="{80201835-A449-4659-9853-05830BB98F3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d Bump"/>
        </a:ext>
      </dgm:extLst>
    </dgm:pt>
    <dgm:pt modelId="{2C5CD661-36A9-403F-A39D-E8AD3A4D810E}" type="pres">
      <dgm:prSet presAssocID="{80201835-A449-4659-9853-05830BB98F3D}" presName="spaceRect" presStyleCnt="0"/>
      <dgm:spPr/>
    </dgm:pt>
    <dgm:pt modelId="{3E95604A-CB8D-4B0C-816F-D65E9A5E8F93}" type="pres">
      <dgm:prSet presAssocID="{80201835-A449-4659-9853-05830BB98F3D}" presName="parTx" presStyleLbl="revTx" presStyleIdx="1" presStyleCnt="3">
        <dgm:presLayoutVars>
          <dgm:chMax val="0"/>
          <dgm:chPref val="0"/>
        </dgm:presLayoutVars>
      </dgm:prSet>
      <dgm:spPr/>
    </dgm:pt>
    <dgm:pt modelId="{722C961B-3D36-4A16-BD2D-A533C96D8512}" type="pres">
      <dgm:prSet presAssocID="{7892F4AF-08B5-467B-8CDA-6B1A72DD274F}" presName="sibTrans" presStyleCnt="0"/>
      <dgm:spPr/>
    </dgm:pt>
    <dgm:pt modelId="{9F218EB3-F817-4D44-A48A-EE0B9BE233F3}" type="pres">
      <dgm:prSet presAssocID="{11015981-4F2E-4543-B489-19313F0C678B}" presName="compNode" presStyleCnt="0"/>
      <dgm:spPr/>
    </dgm:pt>
    <dgm:pt modelId="{92615DCE-2549-4533-B95F-3833FBF13FBF}" type="pres">
      <dgm:prSet presAssocID="{11015981-4F2E-4543-B489-19313F0C678B}" presName="bgRect" presStyleLbl="bgShp" presStyleIdx="2" presStyleCnt="3"/>
      <dgm:spPr/>
    </dgm:pt>
    <dgm:pt modelId="{32D9E278-6AF6-4B80-9CB6-1AD63EB30D54}" type="pres">
      <dgm:prSet presAssocID="{11015981-4F2E-4543-B489-19313F0C678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mbulance"/>
        </a:ext>
      </dgm:extLst>
    </dgm:pt>
    <dgm:pt modelId="{158A94E0-E4CE-4756-9EAF-D33FFAA3CE9B}" type="pres">
      <dgm:prSet presAssocID="{11015981-4F2E-4543-B489-19313F0C678B}" presName="spaceRect" presStyleCnt="0"/>
      <dgm:spPr/>
    </dgm:pt>
    <dgm:pt modelId="{C68F02C7-4B3A-493C-B891-45E59846CCE0}" type="pres">
      <dgm:prSet presAssocID="{11015981-4F2E-4543-B489-19313F0C678B}" presName="parTx" presStyleLbl="revTx" presStyleIdx="2" presStyleCnt="3">
        <dgm:presLayoutVars>
          <dgm:chMax val="0"/>
          <dgm:chPref val="0"/>
        </dgm:presLayoutVars>
      </dgm:prSet>
      <dgm:spPr/>
    </dgm:pt>
  </dgm:ptLst>
  <dgm:cxnLst>
    <dgm:cxn modelId="{A8AD2703-05FD-453B-AF5B-8CF49C60D40C}" srcId="{9ED85072-600B-4227-BB0B-1AD8EE31131C}" destId="{11015981-4F2E-4543-B489-19313F0C678B}" srcOrd="2" destOrd="0" parTransId="{4AAEABAF-0E15-4D04-BCCA-1D000ACD56A9}" sibTransId="{42173E19-23B0-455B-87FA-71467DBB8E8C}"/>
    <dgm:cxn modelId="{998A2E05-4F64-4736-AC84-48673AA11582}" srcId="{9ED85072-600B-4227-BB0B-1AD8EE31131C}" destId="{80201835-A449-4659-9853-05830BB98F3D}" srcOrd="1" destOrd="0" parTransId="{A6B40FCB-E8EF-4E0D-8C44-2FE55799216B}" sibTransId="{7892F4AF-08B5-467B-8CDA-6B1A72DD274F}"/>
    <dgm:cxn modelId="{4F95556A-98B8-44B8-9027-26D4E9313330}" type="presOf" srcId="{9ED85072-600B-4227-BB0B-1AD8EE31131C}" destId="{1EF69431-BAF2-49B9-80E1-0AE93D8FFFBD}" srcOrd="0" destOrd="0" presId="urn:microsoft.com/office/officeart/2018/2/layout/IconVerticalSolidList"/>
    <dgm:cxn modelId="{E6E7E985-D00D-487C-AB76-96C71038F9E1}" type="presOf" srcId="{F19296BD-2C51-4FDA-99F1-05600F06FA08}" destId="{8C9368E8-0BC6-4F62-9D4A-657969AF94A4}" srcOrd="0" destOrd="0" presId="urn:microsoft.com/office/officeart/2018/2/layout/IconVerticalSolidList"/>
    <dgm:cxn modelId="{F6764493-7964-447E-A6B1-D505C97403E4}" srcId="{9ED85072-600B-4227-BB0B-1AD8EE31131C}" destId="{F19296BD-2C51-4FDA-99F1-05600F06FA08}" srcOrd="0" destOrd="0" parTransId="{A7DCC24F-0A07-4B4B-8AC1-48C81665A956}" sibTransId="{F27CC20B-8DEC-4327-9E66-348D68A60CFB}"/>
    <dgm:cxn modelId="{0D848DA5-B2C0-4CA6-AE4D-75B73D37E68C}" type="presOf" srcId="{11015981-4F2E-4543-B489-19313F0C678B}" destId="{C68F02C7-4B3A-493C-B891-45E59846CCE0}" srcOrd="0" destOrd="0" presId="urn:microsoft.com/office/officeart/2018/2/layout/IconVerticalSolidList"/>
    <dgm:cxn modelId="{33DEFECF-99AF-4980-A49F-578B3F0AB55C}" type="presOf" srcId="{80201835-A449-4659-9853-05830BB98F3D}" destId="{3E95604A-CB8D-4B0C-816F-D65E9A5E8F93}" srcOrd="0" destOrd="0" presId="urn:microsoft.com/office/officeart/2018/2/layout/IconVerticalSolidList"/>
    <dgm:cxn modelId="{852F3E4A-4333-4E7C-91E6-33963C7984FB}" type="presParOf" srcId="{1EF69431-BAF2-49B9-80E1-0AE93D8FFFBD}" destId="{FA85A934-5EB9-48C1-8F22-924CF5176BC9}" srcOrd="0" destOrd="0" presId="urn:microsoft.com/office/officeart/2018/2/layout/IconVerticalSolidList"/>
    <dgm:cxn modelId="{88AD4E47-756E-43E7-9F8F-6BB2745BDC5D}" type="presParOf" srcId="{FA85A934-5EB9-48C1-8F22-924CF5176BC9}" destId="{2A36B354-9844-40C3-AFEB-E57F37F48683}" srcOrd="0" destOrd="0" presId="urn:microsoft.com/office/officeart/2018/2/layout/IconVerticalSolidList"/>
    <dgm:cxn modelId="{23416A6F-2F8B-4990-9FCA-9C9C4A8BB7CC}" type="presParOf" srcId="{FA85A934-5EB9-48C1-8F22-924CF5176BC9}" destId="{C7B0FC78-A904-4680-A903-E29A8229A6AD}" srcOrd="1" destOrd="0" presId="urn:microsoft.com/office/officeart/2018/2/layout/IconVerticalSolidList"/>
    <dgm:cxn modelId="{C9570687-9856-473A-9F5A-2AFDB613DF62}" type="presParOf" srcId="{FA85A934-5EB9-48C1-8F22-924CF5176BC9}" destId="{A5837DED-A09A-48A0-8F78-C332CA096AAC}" srcOrd="2" destOrd="0" presId="urn:microsoft.com/office/officeart/2018/2/layout/IconVerticalSolidList"/>
    <dgm:cxn modelId="{EECCBC0F-3961-4DA8-A692-9C0A3A92975E}" type="presParOf" srcId="{FA85A934-5EB9-48C1-8F22-924CF5176BC9}" destId="{8C9368E8-0BC6-4F62-9D4A-657969AF94A4}" srcOrd="3" destOrd="0" presId="urn:microsoft.com/office/officeart/2018/2/layout/IconVerticalSolidList"/>
    <dgm:cxn modelId="{21E364EB-65D9-4308-81A7-4C608FC638DD}" type="presParOf" srcId="{1EF69431-BAF2-49B9-80E1-0AE93D8FFFBD}" destId="{424445D3-FF77-49BA-9E8E-BAA219E782D6}" srcOrd="1" destOrd="0" presId="urn:microsoft.com/office/officeart/2018/2/layout/IconVerticalSolidList"/>
    <dgm:cxn modelId="{B8803493-2385-4CE2-A0DD-AC508009829B}" type="presParOf" srcId="{1EF69431-BAF2-49B9-80E1-0AE93D8FFFBD}" destId="{C190324D-2B56-4E57-BF57-09642526D578}" srcOrd="2" destOrd="0" presId="urn:microsoft.com/office/officeart/2018/2/layout/IconVerticalSolidList"/>
    <dgm:cxn modelId="{A8918E0F-51B7-48E1-8A03-619A26F9F361}" type="presParOf" srcId="{C190324D-2B56-4E57-BF57-09642526D578}" destId="{432DB8ED-F86B-4585-9834-E79399185AC8}" srcOrd="0" destOrd="0" presId="urn:microsoft.com/office/officeart/2018/2/layout/IconVerticalSolidList"/>
    <dgm:cxn modelId="{EDA0CE29-F9A0-4FC8-A938-E4895827FE0A}" type="presParOf" srcId="{C190324D-2B56-4E57-BF57-09642526D578}" destId="{6CCE3BD6-35A1-425D-AD3E-F3AFB2096B15}" srcOrd="1" destOrd="0" presId="urn:microsoft.com/office/officeart/2018/2/layout/IconVerticalSolidList"/>
    <dgm:cxn modelId="{5A0E4890-32E4-4642-B464-DB85A912FE4D}" type="presParOf" srcId="{C190324D-2B56-4E57-BF57-09642526D578}" destId="{2C5CD661-36A9-403F-A39D-E8AD3A4D810E}" srcOrd="2" destOrd="0" presId="urn:microsoft.com/office/officeart/2018/2/layout/IconVerticalSolidList"/>
    <dgm:cxn modelId="{E9AD0FD0-EC73-4C08-B991-B32619226DC6}" type="presParOf" srcId="{C190324D-2B56-4E57-BF57-09642526D578}" destId="{3E95604A-CB8D-4B0C-816F-D65E9A5E8F93}" srcOrd="3" destOrd="0" presId="urn:microsoft.com/office/officeart/2018/2/layout/IconVerticalSolidList"/>
    <dgm:cxn modelId="{D899D454-1817-4956-885C-68BAC2050B4A}" type="presParOf" srcId="{1EF69431-BAF2-49B9-80E1-0AE93D8FFFBD}" destId="{722C961B-3D36-4A16-BD2D-A533C96D8512}" srcOrd="3" destOrd="0" presId="urn:microsoft.com/office/officeart/2018/2/layout/IconVerticalSolidList"/>
    <dgm:cxn modelId="{6A92CF56-5BE1-47D7-8FC8-7A417ED36BF9}" type="presParOf" srcId="{1EF69431-BAF2-49B9-80E1-0AE93D8FFFBD}" destId="{9F218EB3-F817-4D44-A48A-EE0B9BE233F3}" srcOrd="4" destOrd="0" presId="urn:microsoft.com/office/officeart/2018/2/layout/IconVerticalSolidList"/>
    <dgm:cxn modelId="{BCA4A132-6B77-4700-BD7F-E70463DAC6E2}" type="presParOf" srcId="{9F218EB3-F817-4D44-A48A-EE0B9BE233F3}" destId="{92615DCE-2549-4533-B95F-3833FBF13FBF}" srcOrd="0" destOrd="0" presId="urn:microsoft.com/office/officeart/2018/2/layout/IconVerticalSolidList"/>
    <dgm:cxn modelId="{E4C60E15-162F-450C-ACEE-E197B4B3C3DD}" type="presParOf" srcId="{9F218EB3-F817-4D44-A48A-EE0B9BE233F3}" destId="{32D9E278-6AF6-4B80-9CB6-1AD63EB30D54}" srcOrd="1" destOrd="0" presId="urn:microsoft.com/office/officeart/2018/2/layout/IconVerticalSolidList"/>
    <dgm:cxn modelId="{D6C06ACA-F805-4343-9698-B735F877CDE1}" type="presParOf" srcId="{9F218EB3-F817-4D44-A48A-EE0B9BE233F3}" destId="{158A94E0-E4CE-4756-9EAF-D33FFAA3CE9B}" srcOrd="2" destOrd="0" presId="urn:microsoft.com/office/officeart/2018/2/layout/IconVerticalSolidList"/>
    <dgm:cxn modelId="{5DF50C78-32E6-4292-9AFE-5CBD0C13FA72}" type="presParOf" srcId="{9F218EB3-F817-4D44-A48A-EE0B9BE233F3}" destId="{C68F02C7-4B3A-493C-B891-45E59846CCE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79E838-501F-4916-93CD-881C3B9FC93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1DA8C28-0173-4BEC-9FD4-9392A9B29EB8}">
      <dgm:prSet/>
      <dgm:spPr/>
      <dgm:t>
        <a:bodyPr/>
        <a:lstStyle/>
        <a:p>
          <a:pPr>
            <a:lnSpc>
              <a:spcPct val="100000"/>
            </a:lnSpc>
          </a:pPr>
          <a:r>
            <a:rPr lang="en-US"/>
            <a:t>Logistic regression is a statistical technique that predicts the probability of a categorical outcome, such as whether an accident will be severe or not, based on input factors</a:t>
          </a:r>
        </a:p>
      </dgm:t>
    </dgm:pt>
    <dgm:pt modelId="{D16AD275-B949-4BB3-B2EA-17AFF7FC34C6}" type="parTrans" cxnId="{C648FD0C-26CB-465A-80C5-98EF0E3ED062}">
      <dgm:prSet/>
      <dgm:spPr/>
      <dgm:t>
        <a:bodyPr/>
        <a:lstStyle/>
        <a:p>
          <a:endParaRPr lang="en-US"/>
        </a:p>
      </dgm:t>
    </dgm:pt>
    <dgm:pt modelId="{638CBAFF-C9D8-4DFC-939C-D0165F58CAE0}" type="sibTrans" cxnId="{C648FD0C-26CB-465A-80C5-98EF0E3ED062}">
      <dgm:prSet/>
      <dgm:spPr/>
      <dgm:t>
        <a:bodyPr/>
        <a:lstStyle/>
        <a:p>
          <a:endParaRPr lang="en-US"/>
        </a:p>
      </dgm:t>
    </dgm:pt>
    <dgm:pt modelId="{046E0991-2610-46AD-8AF2-2C2237965071}">
      <dgm:prSet/>
      <dgm:spPr/>
      <dgm:t>
        <a:bodyPr/>
        <a:lstStyle/>
        <a:p>
          <a:pPr>
            <a:lnSpc>
              <a:spcPct val="100000"/>
            </a:lnSpc>
          </a:pPr>
          <a:r>
            <a:rPr lang="en-US"/>
            <a:t>I analyzed my comprehensive dataset and developed a logistic regression model to estimate the probability of severe accidents.</a:t>
          </a:r>
        </a:p>
      </dgm:t>
    </dgm:pt>
    <dgm:pt modelId="{A3187CBE-B7B9-4EA5-842F-ACB9259E15EA}" type="parTrans" cxnId="{BDF0D9BE-0FEC-4B79-9ACB-67C06106B865}">
      <dgm:prSet/>
      <dgm:spPr/>
      <dgm:t>
        <a:bodyPr/>
        <a:lstStyle/>
        <a:p>
          <a:endParaRPr lang="en-US"/>
        </a:p>
      </dgm:t>
    </dgm:pt>
    <dgm:pt modelId="{B80D2333-6D3F-4B72-87CC-933F2B831812}" type="sibTrans" cxnId="{BDF0D9BE-0FEC-4B79-9ACB-67C06106B865}">
      <dgm:prSet/>
      <dgm:spPr/>
      <dgm:t>
        <a:bodyPr/>
        <a:lstStyle/>
        <a:p>
          <a:endParaRPr lang="en-US"/>
        </a:p>
      </dgm:t>
    </dgm:pt>
    <dgm:pt modelId="{91711091-2350-4897-963C-7EA3EA48AE00}" type="pres">
      <dgm:prSet presAssocID="{A279E838-501F-4916-93CD-881C3B9FC93C}" presName="root" presStyleCnt="0">
        <dgm:presLayoutVars>
          <dgm:dir/>
          <dgm:resizeHandles val="exact"/>
        </dgm:presLayoutVars>
      </dgm:prSet>
      <dgm:spPr/>
    </dgm:pt>
    <dgm:pt modelId="{EB8BA49A-5C9F-4940-BB24-71D6EC782D18}" type="pres">
      <dgm:prSet presAssocID="{91DA8C28-0173-4BEC-9FD4-9392A9B29EB8}" presName="compNode" presStyleCnt="0"/>
      <dgm:spPr/>
    </dgm:pt>
    <dgm:pt modelId="{CEA3606B-8A4E-4A10-BD30-72665ABCD8D8}" type="pres">
      <dgm:prSet presAssocID="{91DA8C28-0173-4BEC-9FD4-9392A9B29EB8}" presName="bgRect" presStyleLbl="bgShp" presStyleIdx="0" presStyleCnt="2"/>
      <dgm:spPr/>
    </dgm:pt>
    <dgm:pt modelId="{0C7D6630-8346-4565-985E-B63F82C60511}" type="pres">
      <dgm:prSet presAssocID="{91DA8C28-0173-4BEC-9FD4-9392A9B29EB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30395C11-C3BC-4B22-8EB7-4983FBE332C4}" type="pres">
      <dgm:prSet presAssocID="{91DA8C28-0173-4BEC-9FD4-9392A9B29EB8}" presName="spaceRect" presStyleCnt="0"/>
      <dgm:spPr/>
    </dgm:pt>
    <dgm:pt modelId="{8B75364E-9EC4-4CE5-B88C-84F4842CD700}" type="pres">
      <dgm:prSet presAssocID="{91DA8C28-0173-4BEC-9FD4-9392A9B29EB8}" presName="parTx" presStyleLbl="revTx" presStyleIdx="0" presStyleCnt="2">
        <dgm:presLayoutVars>
          <dgm:chMax val="0"/>
          <dgm:chPref val="0"/>
        </dgm:presLayoutVars>
      </dgm:prSet>
      <dgm:spPr/>
    </dgm:pt>
    <dgm:pt modelId="{C293DB85-CD04-4BAF-888F-06F4E303AE95}" type="pres">
      <dgm:prSet presAssocID="{638CBAFF-C9D8-4DFC-939C-D0165F58CAE0}" presName="sibTrans" presStyleCnt="0"/>
      <dgm:spPr/>
    </dgm:pt>
    <dgm:pt modelId="{4E16B9B2-2BBF-437E-A20C-B78ED13FF3A8}" type="pres">
      <dgm:prSet presAssocID="{046E0991-2610-46AD-8AF2-2C2237965071}" presName="compNode" presStyleCnt="0"/>
      <dgm:spPr/>
    </dgm:pt>
    <dgm:pt modelId="{5A12DEEE-EA7F-40B5-9A78-2908F0379180}" type="pres">
      <dgm:prSet presAssocID="{046E0991-2610-46AD-8AF2-2C2237965071}" presName="bgRect" presStyleLbl="bgShp" presStyleIdx="1" presStyleCnt="2"/>
      <dgm:spPr/>
    </dgm:pt>
    <dgm:pt modelId="{BCA68A54-87E4-442A-875D-20D8817F610D}" type="pres">
      <dgm:prSet presAssocID="{046E0991-2610-46AD-8AF2-2C223796507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BCA6A31E-1E2B-4B4A-83A2-8B017D2A8756}" type="pres">
      <dgm:prSet presAssocID="{046E0991-2610-46AD-8AF2-2C2237965071}" presName="spaceRect" presStyleCnt="0"/>
      <dgm:spPr/>
    </dgm:pt>
    <dgm:pt modelId="{4CB65515-C728-42CB-A49D-8B704B0C40DC}" type="pres">
      <dgm:prSet presAssocID="{046E0991-2610-46AD-8AF2-2C2237965071}" presName="parTx" presStyleLbl="revTx" presStyleIdx="1" presStyleCnt="2">
        <dgm:presLayoutVars>
          <dgm:chMax val="0"/>
          <dgm:chPref val="0"/>
        </dgm:presLayoutVars>
      </dgm:prSet>
      <dgm:spPr/>
    </dgm:pt>
  </dgm:ptLst>
  <dgm:cxnLst>
    <dgm:cxn modelId="{C648FD0C-26CB-465A-80C5-98EF0E3ED062}" srcId="{A279E838-501F-4916-93CD-881C3B9FC93C}" destId="{91DA8C28-0173-4BEC-9FD4-9392A9B29EB8}" srcOrd="0" destOrd="0" parTransId="{D16AD275-B949-4BB3-B2EA-17AFF7FC34C6}" sibTransId="{638CBAFF-C9D8-4DFC-939C-D0165F58CAE0}"/>
    <dgm:cxn modelId="{BE75FF66-DCDC-43BA-A853-0A8419322BD8}" type="presOf" srcId="{046E0991-2610-46AD-8AF2-2C2237965071}" destId="{4CB65515-C728-42CB-A49D-8B704B0C40DC}" srcOrd="0" destOrd="0" presId="urn:microsoft.com/office/officeart/2018/2/layout/IconVerticalSolidList"/>
    <dgm:cxn modelId="{BDF0D9BE-0FEC-4B79-9ACB-67C06106B865}" srcId="{A279E838-501F-4916-93CD-881C3B9FC93C}" destId="{046E0991-2610-46AD-8AF2-2C2237965071}" srcOrd="1" destOrd="0" parTransId="{A3187CBE-B7B9-4EA5-842F-ACB9259E15EA}" sibTransId="{B80D2333-6D3F-4B72-87CC-933F2B831812}"/>
    <dgm:cxn modelId="{10DD44D7-064F-4DAD-8557-42728708B821}" type="presOf" srcId="{91DA8C28-0173-4BEC-9FD4-9392A9B29EB8}" destId="{8B75364E-9EC4-4CE5-B88C-84F4842CD700}" srcOrd="0" destOrd="0" presId="urn:microsoft.com/office/officeart/2018/2/layout/IconVerticalSolidList"/>
    <dgm:cxn modelId="{8A5C86E9-CA7D-4DD5-B20F-581227E74165}" type="presOf" srcId="{A279E838-501F-4916-93CD-881C3B9FC93C}" destId="{91711091-2350-4897-963C-7EA3EA48AE00}" srcOrd="0" destOrd="0" presId="urn:microsoft.com/office/officeart/2018/2/layout/IconVerticalSolidList"/>
    <dgm:cxn modelId="{550EA47A-2EEC-4A7E-BBE4-F6B2E475088B}" type="presParOf" srcId="{91711091-2350-4897-963C-7EA3EA48AE00}" destId="{EB8BA49A-5C9F-4940-BB24-71D6EC782D18}" srcOrd="0" destOrd="0" presId="urn:microsoft.com/office/officeart/2018/2/layout/IconVerticalSolidList"/>
    <dgm:cxn modelId="{AB93EC81-3966-4D96-B5CC-96D41AF7145E}" type="presParOf" srcId="{EB8BA49A-5C9F-4940-BB24-71D6EC782D18}" destId="{CEA3606B-8A4E-4A10-BD30-72665ABCD8D8}" srcOrd="0" destOrd="0" presId="urn:microsoft.com/office/officeart/2018/2/layout/IconVerticalSolidList"/>
    <dgm:cxn modelId="{7C10BEC5-A85E-4248-B379-9DEE1A485E47}" type="presParOf" srcId="{EB8BA49A-5C9F-4940-BB24-71D6EC782D18}" destId="{0C7D6630-8346-4565-985E-B63F82C60511}" srcOrd="1" destOrd="0" presId="urn:microsoft.com/office/officeart/2018/2/layout/IconVerticalSolidList"/>
    <dgm:cxn modelId="{FCCCEFCA-FF30-41A2-9488-A47248862ED3}" type="presParOf" srcId="{EB8BA49A-5C9F-4940-BB24-71D6EC782D18}" destId="{30395C11-C3BC-4B22-8EB7-4983FBE332C4}" srcOrd="2" destOrd="0" presId="urn:microsoft.com/office/officeart/2018/2/layout/IconVerticalSolidList"/>
    <dgm:cxn modelId="{37689C0B-F62F-4ABA-A199-F5DF7E053DE5}" type="presParOf" srcId="{EB8BA49A-5C9F-4940-BB24-71D6EC782D18}" destId="{8B75364E-9EC4-4CE5-B88C-84F4842CD700}" srcOrd="3" destOrd="0" presId="urn:microsoft.com/office/officeart/2018/2/layout/IconVerticalSolidList"/>
    <dgm:cxn modelId="{6E7780E3-F096-4901-A6EC-37B59776E4B8}" type="presParOf" srcId="{91711091-2350-4897-963C-7EA3EA48AE00}" destId="{C293DB85-CD04-4BAF-888F-06F4E303AE95}" srcOrd="1" destOrd="0" presId="urn:microsoft.com/office/officeart/2018/2/layout/IconVerticalSolidList"/>
    <dgm:cxn modelId="{5307AFC8-F12C-42A0-B7FB-F7707EF0E52F}" type="presParOf" srcId="{91711091-2350-4897-963C-7EA3EA48AE00}" destId="{4E16B9B2-2BBF-437E-A20C-B78ED13FF3A8}" srcOrd="2" destOrd="0" presId="urn:microsoft.com/office/officeart/2018/2/layout/IconVerticalSolidList"/>
    <dgm:cxn modelId="{912C0A53-18D8-4ACF-8C0C-D562537ED1EA}" type="presParOf" srcId="{4E16B9B2-2BBF-437E-A20C-B78ED13FF3A8}" destId="{5A12DEEE-EA7F-40B5-9A78-2908F0379180}" srcOrd="0" destOrd="0" presId="urn:microsoft.com/office/officeart/2018/2/layout/IconVerticalSolidList"/>
    <dgm:cxn modelId="{0ACB8F2A-2850-4AC1-AA15-95A6B07C0415}" type="presParOf" srcId="{4E16B9B2-2BBF-437E-A20C-B78ED13FF3A8}" destId="{BCA68A54-87E4-442A-875D-20D8817F610D}" srcOrd="1" destOrd="0" presId="urn:microsoft.com/office/officeart/2018/2/layout/IconVerticalSolidList"/>
    <dgm:cxn modelId="{3C48BA27-9576-4FBE-B332-C98CCABC46E2}" type="presParOf" srcId="{4E16B9B2-2BBF-437E-A20C-B78ED13FF3A8}" destId="{BCA6A31E-1E2B-4B4A-83A2-8B017D2A8756}" srcOrd="2" destOrd="0" presId="urn:microsoft.com/office/officeart/2018/2/layout/IconVerticalSolidList"/>
    <dgm:cxn modelId="{5E285C0A-31E5-4AB2-939C-6673981942DD}" type="presParOf" srcId="{4E16B9B2-2BBF-437E-A20C-B78ED13FF3A8}" destId="{4CB65515-C728-42CB-A49D-8B704B0C40D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373C0B-7122-4729-8A78-29DB5D7EDE96}">
      <dsp:nvSpPr>
        <dsp:cNvPr id="0" name=""/>
        <dsp:cNvSpPr/>
      </dsp:nvSpPr>
      <dsp:spPr>
        <a:xfrm>
          <a:off x="269921" y="930238"/>
          <a:ext cx="919236" cy="91923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172746-810D-402E-A9B1-D5E1A021EBDF}">
      <dsp:nvSpPr>
        <dsp:cNvPr id="0" name=""/>
        <dsp:cNvSpPr/>
      </dsp:nvSpPr>
      <dsp:spPr>
        <a:xfrm>
          <a:off x="462960" y="1123278"/>
          <a:ext cx="533156" cy="5331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63977D-DE24-4F3C-9881-E51F1B908E1C}">
      <dsp:nvSpPr>
        <dsp:cNvPr id="0" name=""/>
        <dsp:cNvSpPr/>
      </dsp:nvSpPr>
      <dsp:spPr>
        <a:xfrm>
          <a:off x="1386136" y="930238"/>
          <a:ext cx="2166770" cy="919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Road Safety Stagnation: Despite Victoria's previous road safety leadership, the progress in reducing the road toll has stagnated, with motor vehicle crashes remaining a significant cause of death and injury, leading to grave health and cost consequences.</a:t>
          </a:r>
        </a:p>
      </dsp:txBody>
      <dsp:txXfrm>
        <a:off x="1386136" y="930238"/>
        <a:ext cx="2166770" cy="919236"/>
      </dsp:txXfrm>
    </dsp:sp>
    <dsp:sp modelId="{8E02ACB4-EB4C-48DD-B09F-4E115ABF118F}">
      <dsp:nvSpPr>
        <dsp:cNvPr id="0" name=""/>
        <dsp:cNvSpPr/>
      </dsp:nvSpPr>
      <dsp:spPr>
        <a:xfrm>
          <a:off x="3930450" y="930238"/>
          <a:ext cx="919236" cy="91923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FEA3EE-125A-432B-9729-80EEE2ED1C27}">
      <dsp:nvSpPr>
        <dsp:cNvPr id="0" name=""/>
        <dsp:cNvSpPr/>
      </dsp:nvSpPr>
      <dsp:spPr>
        <a:xfrm>
          <a:off x="4123490" y="1123278"/>
          <a:ext cx="533156" cy="5331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EBD71A-4107-4926-AF6C-9FF8B83D4597}">
      <dsp:nvSpPr>
        <dsp:cNvPr id="0" name=""/>
        <dsp:cNvSpPr/>
      </dsp:nvSpPr>
      <dsp:spPr>
        <a:xfrm>
          <a:off x="5046665" y="930238"/>
          <a:ext cx="2166770" cy="919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Economic Burden: The projected annual cost of road casualties in Victoria, including property damage, is set to surpass $1 billion, while the total lifetime medical and associated costs for motor vehicle traffic-related injuries were estimated at $570 million in 1993-94.</a:t>
          </a:r>
        </a:p>
      </dsp:txBody>
      <dsp:txXfrm>
        <a:off x="5046665" y="930238"/>
        <a:ext cx="2166770" cy="919236"/>
      </dsp:txXfrm>
    </dsp:sp>
    <dsp:sp modelId="{A9B5A4A5-77E0-4E51-A543-FF2E2D4C1325}">
      <dsp:nvSpPr>
        <dsp:cNvPr id="0" name=""/>
        <dsp:cNvSpPr/>
      </dsp:nvSpPr>
      <dsp:spPr>
        <a:xfrm>
          <a:off x="7590979" y="930238"/>
          <a:ext cx="919236" cy="91923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FB5EE2-309F-4694-9126-41EC4C56A450}">
      <dsp:nvSpPr>
        <dsp:cNvPr id="0" name=""/>
        <dsp:cNvSpPr/>
      </dsp:nvSpPr>
      <dsp:spPr>
        <a:xfrm>
          <a:off x="7784019" y="1123278"/>
          <a:ext cx="533156" cy="5331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C9F7CD-D269-4D1D-8B78-1313C3E3B519}">
      <dsp:nvSpPr>
        <dsp:cNvPr id="0" name=""/>
        <dsp:cNvSpPr/>
      </dsp:nvSpPr>
      <dsp:spPr>
        <a:xfrm>
          <a:off x="8707195" y="930238"/>
          <a:ext cx="2166770" cy="919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Future Projections: Minister for Road Safety, Luke Donnellan, warns of an anticipated rise in fatalities and injuries, with approximately 2,500 deaths and 50,000 hospitalizations expected over the next decade due to automobile accidents.</a:t>
          </a:r>
        </a:p>
      </dsp:txBody>
      <dsp:txXfrm>
        <a:off x="8707195" y="930238"/>
        <a:ext cx="2166770" cy="9192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6B29D-6B94-4452-A1BB-6202ECE71208}">
      <dsp:nvSpPr>
        <dsp:cNvPr id="0" name=""/>
        <dsp:cNvSpPr/>
      </dsp:nvSpPr>
      <dsp:spPr>
        <a:xfrm>
          <a:off x="0" y="681"/>
          <a:ext cx="6833175" cy="15953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438E69-4DE6-40C0-9639-811AAD611048}">
      <dsp:nvSpPr>
        <dsp:cNvPr id="0" name=""/>
        <dsp:cNvSpPr/>
      </dsp:nvSpPr>
      <dsp:spPr>
        <a:xfrm>
          <a:off x="482581" y="359626"/>
          <a:ext cx="877420" cy="877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D31232-6081-4762-9CC9-A31939C2F372}">
      <dsp:nvSpPr>
        <dsp:cNvPr id="0" name=""/>
        <dsp:cNvSpPr/>
      </dsp:nvSpPr>
      <dsp:spPr>
        <a:xfrm>
          <a:off x="1842582" y="681"/>
          <a:ext cx="4990592" cy="1595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37" tIns="168837" rIns="168837" bIns="168837" numCol="1" spcCol="1270" anchor="ctr" anchorCtr="0">
          <a:noAutofit/>
        </a:bodyPr>
        <a:lstStyle/>
        <a:p>
          <a:pPr marL="0" lvl="0" indent="0" algn="l" defTabSz="933450">
            <a:lnSpc>
              <a:spcPct val="90000"/>
            </a:lnSpc>
            <a:spcBef>
              <a:spcPct val="0"/>
            </a:spcBef>
            <a:spcAft>
              <a:spcPct val="35000"/>
            </a:spcAft>
            <a:buNone/>
          </a:pPr>
          <a:r>
            <a:rPr lang="en-US" sz="2100" kern="1200" dirty="0"/>
            <a:t>Accurately analyzing accidents can help governments to better the safety of their roads and highways.</a:t>
          </a:r>
        </a:p>
      </dsp:txBody>
      <dsp:txXfrm>
        <a:off x="1842582" y="681"/>
        <a:ext cx="4990592" cy="1595309"/>
      </dsp:txXfrm>
    </dsp:sp>
    <dsp:sp modelId="{7A5AE814-8B9C-4D0D-B18A-ACCD40F6333F}">
      <dsp:nvSpPr>
        <dsp:cNvPr id="0" name=""/>
        <dsp:cNvSpPr/>
      </dsp:nvSpPr>
      <dsp:spPr>
        <a:xfrm>
          <a:off x="0" y="1994818"/>
          <a:ext cx="6833175" cy="15953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5860F9-0409-4353-8B40-649A442D258B}">
      <dsp:nvSpPr>
        <dsp:cNvPr id="0" name=""/>
        <dsp:cNvSpPr/>
      </dsp:nvSpPr>
      <dsp:spPr>
        <a:xfrm>
          <a:off x="482581" y="2353762"/>
          <a:ext cx="877420" cy="877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9B6D68-5591-4E70-80DD-CAEC058F7EC2}">
      <dsp:nvSpPr>
        <dsp:cNvPr id="0" name=""/>
        <dsp:cNvSpPr/>
      </dsp:nvSpPr>
      <dsp:spPr>
        <a:xfrm>
          <a:off x="1842582" y="1994818"/>
          <a:ext cx="4990592" cy="1595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37" tIns="168837" rIns="168837" bIns="168837" numCol="1" spcCol="1270" anchor="ctr" anchorCtr="0">
          <a:noAutofit/>
        </a:bodyPr>
        <a:lstStyle/>
        <a:p>
          <a:pPr marL="0" lvl="0" indent="0" algn="l" defTabSz="933450">
            <a:lnSpc>
              <a:spcPct val="90000"/>
            </a:lnSpc>
            <a:spcBef>
              <a:spcPct val="0"/>
            </a:spcBef>
            <a:spcAft>
              <a:spcPct val="35000"/>
            </a:spcAft>
            <a:buNone/>
          </a:pPr>
          <a:r>
            <a:rPr lang="en-US" sz="2100" kern="1200" dirty="0"/>
            <a:t>Road accidents have become a major public safety concern, causing a significant number of injuries and fatalities globally</a:t>
          </a:r>
        </a:p>
      </dsp:txBody>
      <dsp:txXfrm>
        <a:off x="1842582" y="1994818"/>
        <a:ext cx="4990592" cy="1595309"/>
      </dsp:txXfrm>
    </dsp:sp>
    <dsp:sp modelId="{2768A852-76A1-45AF-841B-E5412D3EA212}">
      <dsp:nvSpPr>
        <dsp:cNvPr id="0" name=""/>
        <dsp:cNvSpPr/>
      </dsp:nvSpPr>
      <dsp:spPr>
        <a:xfrm>
          <a:off x="0" y="3988954"/>
          <a:ext cx="6833175" cy="15953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B5073E-DA5D-42B7-8CCB-B2FD75516FAD}">
      <dsp:nvSpPr>
        <dsp:cNvPr id="0" name=""/>
        <dsp:cNvSpPr/>
      </dsp:nvSpPr>
      <dsp:spPr>
        <a:xfrm>
          <a:off x="482581" y="4347899"/>
          <a:ext cx="877420" cy="877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451C46-35B6-4334-AE1D-7A5BD62FA111}">
      <dsp:nvSpPr>
        <dsp:cNvPr id="0" name=""/>
        <dsp:cNvSpPr/>
      </dsp:nvSpPr>
      <dsp:spPr>
        <a:xfrm>
          <a:off x="1842582" y="3988954"/>
          <a:ext cx="4990592" cy="1595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37" tIns="168837" rIns="168837" bIns="168837" numCol="1" spcCol="1270" anchor="ctr" anchorCtr="0">
          <a:noAutofit/>
        </a:bodyPr>
        <a:lstStyle/>
        <a:p>
          <a:pPr marL="0" lvl="0" indent="0" algn="l" defTabSz="933450">
            <a:lnSpc>
              <a:spcPct val="90000"/>
            </a:lnSpc>
            <a:spcBef>
              <a:spcPct val="0"/>
            </a:spcBef>
            <a:spcAft>
              <a:spcPct val="35000"/>
            </a:spcAft>
            <a:buNone/>
          </a:pPr>
          <a:r>
            <a:rPr lang="en-US" sz="2100" kern="1200" dirty="0"/>
            <a:t>It can also be beneficial to insurance companies looking to change their rates in different areas. </a:t>
          </a:r>
        </a:p>
      </dsp:txBody>
      <dsp:txXfrm>
        <a:off x="1842582" y="3988954"/>
        <a:ext cx="4990592" cy="15953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E12CAA-0849-440D-B6D5-67B73DFA9F53}">
      <dsp:nvSpPr>
        <dsp:cNvPr id="0" name=""/>
        <dsp:cNvSpPr/>
      </dsp:nvSpPr>
      <dsp:spPr>
        <a:xfrm>
          <a:off x="2765771" y="51939"/>
          <a:ext cx="1554187" cy="1554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8CBC6E-83C9-46F4-BBBB-67F17EA40929}">
      <dsp:nvSpPr>
        <dsp:cNvPr id="0" name=""/>
        <dsp:cNvSpPr/>
      </dsp:nvSpPr>
      <dsp:spPr>
        <a:xfrm>
          <a:off x="1815990" y="2007773"/>
          <a:ext cx="345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dirty="0"/>
            <a:t>The goal of this project is to investigate and determine what causes accidents and what attributes to their level of severity.</a:t>
          </a:r>
        </a:p>
      </dsp:txBody>
      <dsp:txXfrm>
        <a:off x="1815990" y="2007773"/>
        <a:ext cx="3453750" cy="720000"/>
      </dsp:txXfrm>
    </dsp:sp>
    <dsp:sp modelId="{5C90AABD-C11D-4EB0-B674-78590C583C9E}">
      <dsp:nvSpPr>
        <dsp:cNvPr id="0" name=""/>
        <dsp:cNvSpPr/>
      </dsp:nvSpPr>
      <dsp:spPr>
        <a:xfrm>
          <a:off x="6823927" y="51939"/>
          <a:ext cx="1554187" cy="1554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0DB108-8A60-45E1-9F06-25ACFECC4610}">
      <dsp:nvSpPr>
        <dsp:cNvPr id="0" name=""/>
        <dsp:cNvSpPr/>
      </dsp:nvSpPr>
      <dsp:spPr>
        <a:xfrm>
          <a:off x="5874146" y="2007773"/>
          <a:ext cx="345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dirty="0"/>
            <a:t>Through visualizations and machine learning algorithms, areas of concern will be highlighted, and the seriousness of accidents will be predicted as accurately as possible. </a:t>
          </a:r>
        </a:p>
      </dsp:txBody>
      <dsp:txXfrm>
        <a:off x="5874146" y="2007773"/>
        <a:ext cx="345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36B354-9844-40C3-AFEB-E57F37F48683}">
      <dsp:nvSpPr>
        <dsp:cNvPr id="0" name=""/>
        <dsp:cNvSpPr/>
      </dsp:nvSpPr>
      <dsp:spPr>
        <a:xfrm>
          <a:off x="0" y="681"/>
          <a:ext cx="6833175" cy="15953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B0FC78-A904-4680-A903-E29A8229A6AD}">
      <dsp:nvSpPr>
        <dsp:cNvPr id="0" name=""/>
        <dsp:cNvSpPr/>
      </dsp:nvSpPr>
      <dsp:spPr>
        <a:xfrm>
          <a:off x="482581" y="359626"/>
          <a:ext cx="877420" cy="877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9368E8-0BC6-4F62-9D4A-657969AF94A4}">
      <dsp:nvSpPr>
        <dsp:cNvPr id="0" name=""/>
        <dsp:cNvSpPr/>
      </dsp:nvSpPr>
      <dsp:spPr>
        <a:xfrm>
          <a:off x="1842582" y="681"/>
          <a:ext cx="4990592" cy="1595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37" tIns="168837" rIns="168837" bIns="168837" numCol="1" spcCol="1270" anchor="ctr" anchorCtr="0">
          <a:noAutofit/>
        </a:bodyPr>
        <a:lstStyle/>
        <a:p>
          <a:pPr marL="0" lvl="0" indent="0" algn="l" defTabSz="1111250">
            <a:lnSpc>
              <a:spcPct val="90000"/>
            </a:lnSpc>
            <a:spcBef>
              <a:spcPct val="0"/>
            </a:spcBef>
            <a:spcAft>
              <a:spcPct val="35000"/>
            </a:spcAft>
            <a:buNone/>
          </a:pPr>
          <a:r>
            <a:rPr lang="en-AU" sz="2500" kern="1200" dirty="0"/>
            <a:t>When do/did the most severe accidents occur ?</a:t>
          </a:r>
          <a:endParaRPr lang="en-US" sz="2500" kern="1200" dirty="0"/>
        </a:p>
      </dsp:txBody>
      <dsp:txXfrm>
        <a:off x="1842582" y="681"/>
        <a:ext cx="4990592" cy="1595309"/>
      </dsp:txXfrm>
    </dsp:sp>
    <dsp:sp modelId="{432DB8ED-F86B-4585-9834-E79399185AC8}">
      <dsp:nvSpPr>
        <dsp:cNvPr id="0" name=""/>
        <dsp:cNvSpPr/>
      </dsp:nvSpPr>
      <dsp:spPr>
        <a:xfrm>
          <a:off x="0" y="1994818"/>
          <a:ext cx="6833175" cy="15953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CE3BD6-35A1-425D-AD3E-F3AFB2096B15}">
      <dsp:nvSpPr>
        <dsp:cNvPr id="0" name=""/>
        <dsp:cNvSpPr/>
      </dsp:nvSpPr>
      <dsp:spPr>
        <a:xfrm>
          <a:off x="482581" y="2353762"/>
          <a:ext cx="877420" cy="877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95604A-CB8D-4B0C-816F-D65E9A5E8F93}">
      <dsp:nvSpPr>
        <dsp:cNvPr id="0" name=""/>
        <dsp:cNvSpPr/>
      </dsp:nvSpPr>
      <dsp:spPr>
        <a:xfrm>
          <a:off x="1842582" y="1994818"/>
          <a:ext cx="4990592" cy="1595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37" tIns="168837" rIns="168837" bIns="168837" numCol="1" spcCol="1270" anchor="ctr" anchorCtr="0">
          <a:noAutofit/>
        </a:bodyPr>
        <a:lstStyle/>
        <a:p>
          <a:pPr marL="0" lvl="0" indent="0" algn="l" defTabSz="1111250">
            <a:lnSpc>
              <a:spcPct val="90000"/>
            </a:lnSpc>
            <a:spcBef>
              <a:spcPct val="0"/>
            </a:spcBef>
            <a:spcAft>
              <a:spcPct val="35000"/>
            </a:spcAft>
            <a:buNone/>
          </a:pPr>
          <a:r>
            <a:rPr lang="en-AU" sz="2500" kern="1200" dirty="0"/>
            <a:t>Where do most severe accidents occur ?</a:t>
          </a:r>
          <a:endParaRPr lang="en-US" sz="2500" kern="1200" dirty="0"/>
        </a:p>
      </dsp:txBody>
      <dsp:txXfrm>
        <a:off x="1842582" y="1994818"/>
        <a:ext cx="4990592" cy="1595309"/>
      </dsp:txXfrm>
    </dsp:sp>
    <dsp:sp modelId="{92615DCE-2549-4533-B95F-3833FBF13FBF}">
      <dsp:nvSpPr>
        <dsp:cNvPr id="0" name=""/>
        <dsp:cNvSpPr/>
      </dsp:nvSpPr>
      <dsp:spPr>
        <a:xfrm>
          <a:off x="0" y="3988954"/>
          <a:ext cx="6833175" cy="15953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D9E278-6AF6-4B80-9CB6-1AD63EB30D54}">
      <dsp:nvSpPr>
        <dsp:cNvPr id="0" name=""/>
        <dsp:cNvSpPr/>
      </dsp:nvSpPr>
      <dsp:spPr>
        <a:xfrm>
          <a:off x="482581" y="4347899"/>
          <a:ext cx="877420" cy="877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8F02C7-4B3A-493C-B891-45E59846CCE0}">
      <dsp:nvSpPr>
        <dsp:cNvPr id="0" name=""/>
        <dsp:cNvSpPr/>
      </dsp:nvSpPr>
      <dsp:spPr>
        <a:xfrm>
          <a:off x="1842582" y="3988954"/>
          <a:ext cx="4990592" cy="1595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37" tIns="168837" rIns="168837" bIns="168837" numCol="1" spcCol="1270" anchor="ctr" anchorCtr="0">
          <a:noAutofit/>
        </a:bodyPr>
        <a:lstStyle/>
        <a:p>
          <a:pPr marL="0" lvl="0" indent="0" algn="l" defTabSz="1111250">
            <a:lnSpc>
              <a:spcPct val="90000"/>
            </a:lnSpc>
            <a:spcBef>
              <a:spcPct val="0"/>
            </a:spcBef>
            <a:spcAft>
              <a:spcPct val="35000"/>
            </a:spcAft>
            <a:buNone/>
          </a:pPr>
          <a:r>
            <a:rPr lang="en-AU" sz="2500" kern="1200" dirty="0"/>
            <a:t>What are the majoring factors that cause severe accidents ?</a:t>
          </a:r>
          <a:endParaRPr lang="en-US" sz="2500" kern="1200" dirty="0"/>
        </a:p>
      </dsp:txBody>
      <dsp:txXfrm>
        <a:off x="1842582" y="3988954"/>
        <a:ext cx="4990592" cy="15953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3606B-8A4E-4A10-BD30-72665ABCD8D8}">
      <dsp:nvSpPr>
        <dsp:cNvPr id="0" name=""/>
        <dsp:cNvSpPr/>
      </dsp:nvSpPr>
      <dsp:spPr>
        <a:xfrm>
          <a:off x="0" y="907553"/>
          <a:ext cx="6833175" cy="16754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7D6630-8346-4565-985E-B63F82C60511}">
      <dsp:nvSpPr>
        <dsp:cNvPr id="0" name=""/>
        <dsp:cNvSpPr/>
      </dsp:nvSpPr>
      <dsp:spPr>
        <a:xfrm>
          <a:off x="506833" y="1284537"/>
          <a:ext cx="921516" cy="9215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75364E-9EC4-4CE5-B88C-84F4842CD700}">
      <dsp:nvSpPr>
        <dsp:cNvPr id="0" name=""/>
        <dsp:cNvSpPr/>
      </dsp:nvSpPr>
      <dsp:spPr>
        <a:xfrm>
          <a:off x="1935183" y="907553"/>
          <a:ext cx="4897991" cy="1675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322" tIns="177322" rIns="177322" bIns="177322" numCol="1" spcCol="1270" anchor="ctr" anchorCtr="0">
          <a:noAutofit/>
        </a:bodyPr>
        <a:lstStyle/>
        <a:p>
          <a:pPr marL="0" lvl="0" indent="0" algn="l" defTabSz="800100">
            <a:lnSpc>
              <a:spcPct val="100000"/>
            </a:lnSpc>
            <a:spcBef>
              <a:spcPct val="0"/>
            </a:spcBef>
            <a:spcAft>
              <a:spcPct val="35000"/>
            </a:spcAft>
            <a:buNone/>
          </a:pPr>
          <a:r>
            <a:rPr lang="en-US" sz="1800" kern="1200"/>
            <a:t>Logistic regression is a statistical technique that predicts the probability of a categorical outcome, such as whether an accident will be severe or not, based on input factors</a:t>
          </a:r>
        </a:p>
      </dsp:txBody>
      <dsp:txXfrm>
        <a:off x="1935183" y="907553"/>
        <a:ext cx="4897991" cy="1675483"/>
      </dsp:txXfrm>
    </dsp:sp>
    <dsp:sp modelId="{5A12DEEE-EA7F-40B5-9A78-2908F0379180}">
      <dsp:nvSpPr>
        <dsp:cNvPr id="0" name=""/>
        <dsp:cNvSpPr/>
      </dsp:nvSpPr>
      <dsp:spPr>
        <a:xfrm>
          <a:off x="0" y="3001908"/>
          <a:ext cx="6833175" cy="16754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A68A54-87E4-442A-875D-20D8817F610D}">
      <dsp:nvSpPr>
        <dsp:cNvPr id="0" name=""/>
        <dsp:cNvSpPr/>
      </dsp:nvSpPr>
      <dsp:spPr>
        <a:xfrm>
          <a:off x="506833" y="3378892"/>
          <a:ext cx="921516" cy="9215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B65515-C728-42CB-A49D-8B704B0C40DC}">
      <dsp:nvSpPr>
        <dsp:cNvPr id="0" name=""/>
        <dsp:cNvSpPr/>
      </dsp:nvSpPr>
      <dsp:spPr>
        <a:xfrm>
          <a:off x="1935183" y="3001908"/>
          <a:ext cx="4897991" cy="1675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322" tIns="177322" rIns="177322" bIns="177322" numCol="1" spcCol="1270" anchor="ctr" anchorCtr="0">
          <a:noAutofit/>
        </a:bodyPr>
        <a:lstStyle/>
        <a:p>
          <a:pPr marL="0" lvl="0" indent="0" algn="l" defTabSz="800100">
            <a:lnSpc>
              <a:spcPct val="100000"/>
            </a:lnSpc>
            <a:spcBef>
              <a:spcPct val="0"/>
            </a:spcBef>
            <a:spcAft>
              <a:spcPct val="35000"/>
            </a:spcAft>
            <a:buNone/>
          </a:pPr>
          <a:r>
            <a:rPr lang="en-US" sz="1800" kern="1200"/>
            <a:t>I analyzed my comprehensive dataset and developed a logistic regression model to estimate the probability of severe accidents.</a:t>
          </a:r>
        </a:p>
      </dsp:txBody>
      <dsp:txXfrm>
        <a:off x="1935183" y="3001908"/>
        <a:ext cx="4897991" cy="167548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6/22/2023</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3742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6/22/2023</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7992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6/22/2023</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736092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6/22/2023</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577411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6/22/2023</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39356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6/22/2023</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7530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6/22/2023</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667074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6/22/2023</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472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6/22/2023</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372913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6/22/2023</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973324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6/22/2023</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921499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6/22/2023</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6510057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A7E347D-B32A-4759-B7FF-FD25A9AEE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8" y="-17141"/>
            <a:ext cx="12188952" cy="6875141"/>
          </a:xfrm>
          <a:custGeom>
            <a:avLst/>
            <a:gdLst>
              <a:gd name="connsiteX0" fmla="*/ 1488154 w 12188952"/>
              <a:gd name="connsiteY0" fmla="*/ 3508108 h 6875141"/>
              <a:gd name="connsiteX1" fmla="*/ 1292116 w 12188952"/>
              <a:gd name="connsiteY1" fmla="*/ 3704145 h 6875141"/>
              <a:gd name="connsiteX2" fmla="*/ 1488154 w 12188952"/>
              <a:gd name="connsiteY2" fmla="*/ 3900182 h 6875141"/>
              <a:gd name="connsiteX3" fmla="*/ 1684192 w 12188952"/>
              <a:gd name="connsiteY3" fmla="*/ 3704145 h 6875141"/>
              <a:gd name="connsiteX4" fmla="*/ 1488154 w 12188952"/>
              <a:gd name="connsiteY4" fmla="*/ 3508108 h 6875141"/>
              <a:gd name="connsiteX5" fmla="*/ 12188951 w 12188952"/>
              <a:gd name="connsiteY5" fmla="*/ 3213837 h 6875141"/>
              <a:gd name="connsiteX6" fmla="*/ 11900948 w 12188952"/>
              <a:gd name="connsiteY6" fmla="*/ 3213837 h 6875141"/>
              <a:gd name="connsiteX7" fmla="*/ 10063117 w 12188952"/>
              <a:gd name="connsiteY7" fmla="*/ 5051668 h 6875141"/>
              <a:gd name="connsiteX8" fmla="*/ 10063117 w 12188952"/>
              <a:gd name="connsiteY8" fmla="*/ 6875141 h 6875141"/>
              <a:gd name="connsiteX9" fmla="*/ 12073153 w 12188952"/>
              <a:gd name="connsiteY9" fmla="*/ 6875141 h 6875141"/>
              <a:gd name="connsiteX10" fmla="*/ 12083467 w 12188952"/>
              <a:gd name="connsiteY10" fmla="*/ 6874620 h 6875141"/>
              <a:gd name="connsiteX11" fmla="*/ 12188951 w 12188952"/>
              <a:gd name="connsiteY11" fmla="*/ 6858522 h 6875141"/>
              <a:gd name="connsiteX12" fmla="*/ 12188951 w 12188952"/>
              <a:gd name="connsiteY12" fmla="*/ 6280730 h 6875141"/>
              <a:gd name="connsiteX13" fmla="*/ 12188952 w 12188952"/>
              <a:gd name="connsiteY13" fmla="*/ 6280729 h 6875141"/>
              <a:gd name="connsiteX14" fmla="*/ 12188952 w 12188952"/>
              <a:gd name="connsiteY14" fmla="*/ 3832194 h 6875141"/>
              <a:gd name="connsiteX15" fmla="*/ 12188951 w 12188952"/>
              <a:gd name="connsiteY15" fmla="*/ 3832194 h 6875141"/>
              <a:gd name="connsiteX16" fmla="*/ 0 w 12188952"/>
              <a:gd name="connsiteY16" fmla="*/ 2798382 h 6875141"/>
              <a:gd name="connsiteX17" fmla="*/ 0 w 12188952"/>
              <a:gd name="connsiteY17" fmla="*/ 4217834 h 6875141"/>
              <a:gd name="connsiteX18" fmla="*/ 10291 w 12188952"/>
              <a:gd name="connsiteY18" fmla="*/ 4210345 h 6875141"/>
              <a:gd name="connsiteX19" fmla="*/ 460407 w 12188952"/>
              <a:gd name="connsiteY19" fmla="*/ 3508108 h 6875141"/>
              <a:gd name="connsiteX20" fmla="*/ 10291 w 12188952"/>
              <a:gd name="connsiteY20" fmla="*/ 2805871 h 6875141"/>
              <a:gd name="connsiteX21" fmla="*/ 11563230 w 12188952"/>
              <a:gd name="connsiteY21" fmla="*/ 603215 h 6875141"/>
              <a:gd name="connsiteX22" fmla="*/ 11381044 w 12188952"/>
              <a:gd name="connsiteY22" fmla="*/ 620944 h 6875141"/>
              <a:gd name="connsiteX23" fmla="*/ 11546600 w 12188952"/>
              <a:gd name="connsiteY23" fmla="*/ 1418331 h 6875141"/>
              <a:gd name="connsiteX24" fmla="*/ 12161801 w 12188952"/>
              <a:gd name="connsiteY24" fmla="*/ 1601617 h 6875141"/>
              <a:gd name="connsiteX25" fmla="*/ 12185891 w 12188952"/>
              <a:gd name="connsiteY25" fmla="*/ 1600043 h 6875141"/>
              <a:gd name="connsiteX26" fmla="*/ 12185891 w 12188952"/>
              <a:gd name="connsiteY26" fmla="*/ 795119 h 6875141"/>
              <a:gd name="connsiteX27" fmla="*/ 12178431 w 12188952"/>
              <a:gd name="connsiteY27" fmla="*/ 786500 h 6875141"/>
              <a:gd name="connsiteX28" fmla="*/ 11563230 w 12188952"/>
              <a:gd name="connsiteY28" fmla="*/ 603215 h 6875141"/>
              <a:gd name="connsiteX29" fmla="*/ 1368216 w 12188952"/>
              <a:gd name="connsiteY29" fmla="*/ 0 h 6875141"/>
              <a:gd name="connsiteX30" fmla="*/ 0 w 12188952"/>
              <a:gd name="connsiteY30" fmla="*/ 0 h 6875141"/>
              <a:gd name="connsiteX31" fmla="*/ 0 w 12188952"/>
              <a:gd name="connsiteY31" fmla="*/ 1368215 h 6875141"/>
              <a:gd name="connsiteX32" fmla="*/ 1372241 w 12188952"/>
              <a:gd name="connsiteY32" fmla="*/ 2740456 h 6875141"/>
              <a:gd name="connsiteX33" fmla="*/ 2740456 w 12188952"/>
              <a:gd name="connsiteY33" fmla="*/ 2740456 h 6875141"/>
              <a:gd name="connsiteX34" fmla="*/ 2740456 w 12188952"/>
              <a:gd name="connsiteY34" fmla="*/ 1372240 h 6875141"/>
              <a:gd name="connsiteX35" fmla="*/ 1368216 w 12188952"/>
              <a:gd name="connsiteY35" fmla="*/ 0 h 68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88952" h="6875141">
                <a:moveTo>
                  <a:pt x="1488154" y="3508108"/>
                </a:moveTo>
                <a:cubicBezTo>
                  <a:pt x="1379885" y="3508108"/>
                  <a:pt x="1292116" y="3595877"/>
                  <a:pt x="1292116" y="3704145"/>
                </a:cubicBezTo>
                <a:cubicBezTo>
                  <a:pt x="1292116" y="3812413"/>
                  <a:pt x="1379885" y="3900182"/>
                  <a:pt x="1488154" y="3900182"/>
                </a:cubicBezTo>
                <a:cubicBezTo>
                  <a:pt x="1596423" y="3900182"/>
                  <a:pt x="1684192" y="3812413"/>
                  <a:pt x="1684192" y="3704145"/>
                </a:cubicBezTo>
                <a:cubicBezTo>
                  <a:pt x="1684192" y="3595877"/>
                  <a:pt x="1596423" y="3508108"/>
                  <a:pt x="1488154" y="3508108"/>
                </a:cubicBezTo>
                <a:close/>
                <a:moveTo>
                  <a:pt x="12188951" y="3213837"/>
                </a:moveTo>
                <a:lnTo>
                  <a:pt x="11900948" y="3213837"/>
                </a:lnTo>
                <a:cubicBezTo>
                  <a:pt x="10885931" y="3213837"/>
                  <a:pt x="10063117" y="4036651"/>
                  <a:pt x="10063117" y="5051668"/>
                </a:cubicBezTo>
                <a:lnTo>
                  <a:pt x="10063117" y="6875141"/>
                </a:lnTo>
                <a:lnTo>
                  <a:pt x="12073153" y="6875141"/>
                </a:lnTo>
                <a:lnTo>
                  <a:pt x="12083467" y="6874620"/>
                </a:lnTo>
                <a:lnTo>
                  <a:pt x="12188951" y="6858522"/>
                </a:lnTo>
                <a:lnTo>
                  <a:pt x="12188951" y="6280730"/>
                </a:lnTo>
                <a:lnTo>
                  <a:pt x="12188952" y="6280729"/>
                </a:lnTo>
                <a:lnTo>
                  <a:pt x="12188952" y="3832194"/>
                </a:lnTo>
                <a:lnTo>
                  <a:pt x="12188951" y="3832194"/>
                </a:lnTo>
                <a:close/>
                <a:moveTo>
                  <a:pt x="0" y="2798382"/>
                </a:moveTo>
                <a:lnTo>
                  <a:pt x="0" y="4217834"/>
                </a:lnTo>
                <a:lnTo>
                  <a:pt x="10291" y="4210345"/>
                </a:lnTo>
                <a:cubicBezTo>
                  <a:pt x="100314" y="4143505"/>
                  <a:pt x="460407" y="3854496"/>
                  <a:pt x="460407" y="3508108"/>
                </a:cubicBezTo>
                <a:cubicBezTo>
                  <a:pt x="460407" y="3161721"/>
                  <a:pt x="100314" y="2872711"/>
                  <a:pt x="10291" y="2805871"/>
                </a:cubicBezTo>
                <a:close/>
                <a:moveTo>
                  <a:pt x="11563230" y="603215"/>
                </a:moveTo>
                <a:cubicBezTo>
                  <a:pt x="11455784" y="606833"/>
                  <a:pt x="11381044" y="620944"/>
                  <a:pt x="11381044" y="620944"/>
                </a:cubicBezTo>
                <a:cubicBezTo>
                  <a:pt x="11381044" y="620944"/>
                  <a:pt x="11280695" y="1152426"/>
                  <a:pt x="11546600" y="1418331"/>
                </a:cubicBezTo>
                <a:cubicBezTo>
                  <a:pt x="11712792" y="1584523"/>
                  <a:pt x="11982723" y="1607645"/>
                  <a:pt x="12161801" y="1601617"/>
                </a:cubicBezTo>
                <a:lnTo>
                  <a:pt x="12185891" y="1600043"/>
                </a:lnTo>
                <a:lnTo>
                  <a:pt x="12185891" y="795119"/>
                </a:lnTo>
                <a:lnTo>
                  <a:pt x="12178431" y="786500"/>
                </a:lnTo>
                <a:cubicBezTo>
                  <a:pt x="12012240" y="620309"/>
                  <a:pt x="11742309" y="597187"/>
                  <a:pt x="11563230" y="603215"/>
                </a:cubicBezTo>
                <a:close/>
                <a:moveTo>
                  <a:pt x="1368216" y="0"/>
                </a:moveTo>
                <a:lnTo>
                  <a:pt x="0" y="0"/>
                </a:lnTo>
                <a:lnTo>
                  <a:pt x="0" y="1368215"/>
                </a:lnTo>
                <a:cubicBezTo>
                  <a:pt x="0" y="2126091"/>
                  <a:pt x="614365" y="2740456"/>
                  <a:pt x="1372241" y="2740456"/>
                </a:cubicBezTo>
                <a:lnTo>
                  <a:pt x="2740456" y="2740456"/>
                </a:lnTo>
                <a:lnTo>
                  <a:pt x="2740456" y="1372240"/>
                </a:lnTo>
                <a:cubicBezTo>
                  <a:pt x="2740456" y="614365"/>
                  <a:pt x="2126092" y="0"/>
                  <a:pt x="1368216" y="0"/>
                </a:cubicBezTo>
                <a:close/>
              </a:path>
            </a:pathLst>
          </a:custGeom>
          <a:blipFill dpi="0" rotWithShape="1">
            <a:blip r:embed="rId4">
              <a:alphaModFix amt="6000"/>
            </a:blip>
            <a:srcRect/>
            <a:tile tx="0" ty="0" sx="100000" sy="100000" flip="none" algn="tl"/>
          </a:blipFill>
          <a:ln w="9525" cap="flat">
            <a:noFill/>
            <a:prstDash val="solid"/>
            <a:miter/>
          </a:ln>
        </p:spPr>
        <p:txBody>
          <a:bodyPr rtlCol="0" anchor="ctr"/>
          <a:lstStyle/>
          <a:p>
            <a:endParaRPr lang="en-US" dirty="0"/>
          </a:p>
        </p:txBody>
      </p:sp>
      <p:sp useBgFill="1">
        <p:nvSpPr>
          <p:cNvPr id="11" name="Background Fill">
            <a:extLst>
              <a:ext uri="{FF2B5EF4-FFF2-40B4-BE49-F238E27FC236}">
                <a16:creationId xmlns:a16="http://schemas.microsoft.com/office/drawing/2014/main" id="{681F9FCB-1E38-43E9-8567-6292F4842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pic>
        <p:nvPicPr>
          <p:cNvPr id="4" name="Video 3" descr="Asphalt Road">
            <a:extLst>
              <a:ext uri="{FF2B5EF4-FFF2-40B4-BE49-F238E27FC236}">
                <a16:creationId xmlns:a16="http://schemas.microsoft.com/office/drawing/2014/main" id="{175F48E7-2FC1-F9EF-E290-15BBE36CB61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alphaModFix/>
          </a:blip>
          <a:srcRect t="259" r="-1" b="-1"/>
          <a:stretch/>
        </p:blipFill>
        <p:spPr>
          <a:xfrm>
            <a:off x="1530" y="10"/>
            <a:ext cx="12188941" cy="6857990"/>
          </a:xfrm>
          <a:prstGeom prst="rect">
            <a:avLst/>
          </a:prstGeom>
        </p:spPr>
      </p:pic>
      <p:sp>
        <p:nvSpPr>
          <p:cNvPr id="13" name="Rectangle 12">
            <a:extLst>
              <a:ext uri="{FF2B5EF4-FFF2-40B4-BE49-F238E27FC236}">
                <a16:creationId xmlns:a16="http://schemas.microsoft.com/office/drawing/2014/main" id="{E687037D-D197-4CDD-BB5E-43AEE9E53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A3632-AFB6-49B8-DA36-C679F150EE08}"/>
              </a:ext>
            </a:extLst>
          </p:cNvPr>
          <p:cNvSpPr>
            <a:spLocks noGrp="1"/>
          </p:cNvSpPr>
          <p:nvPr>
            <p:ph type="ctrTitle"/>
          </p:nvPr>
        </p:nvSpPr>
        <p:spPr>
          <a:xfrm>
            <a:off x="482599" y="4114799"/>
            <a:ext cx="6717129" cy="2013995"/>
          </a:xfrm>
        </p:spPr>
        <p:txBody>
          <a:bodyPr anchor="b">
            <a:normAutofit/>
          </a:bodyPr>
          <a:lstStyle/>
          <a:p>
            <a:pPr>
              <a:lnSpc>
                <a:spcPct val="90000"/>
              </a:lnSpc>
            </a:pPr>
            <a:r>
              <a:rPr lang="en-AU" sz="4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Predicting Likelihood and Severity of Road Accidents </a:t>
            </a:r>
            <a:r>
              <a:rPr lang="en-AU" sz="4600" dirty="0">
                <a:solidFill>
                  <a:srgbClr val="FFFFFF"/>
                </a:solidFill>
                <a:latin typeface="Calibri" panose="020F0502020204030204" pitchFamily="34" charset="0"/>
                <a:ea typeface="Calibri" panose="020F0502020204030204" pitchFamily="34" charset="0"/>
                <a:cs typeface="Times New Roman" panose="02020603050405020304" pitchFamily="18" charset="0"/>
              </a:rPr>
              <a:t>In Victoria</a:t>
            </a:r>
            <a:endParaRPr lang="en-AU" sz="4600" dirty="0">
              <a:solidFill>
                <a:srgbClr val="FFFFFF"/>
              </a:solidFill>
            </a:endParaRPr>
          </a:p>
        </p:txBody>
      </p:sp>
      <p:sp>
        <p:nvSpPr>
          <p:cNvPr id="3" name="Subtitle 2">
            <a:extLst>
              <a:ext uri="{FF2B5EF4-FFF2-40B4-BE49-F238E27FC236}">
                <a16:creationId xmlns:a16="http://schemas.microsoft.com/office/drawing/2014/main" id="{98AF4AD4-C69F-B601-C436-994F8B08D39B}"/>
              </a:ext>
            </a:extLst>
          </p:cNvPr>
          <p:cNvSpPr>
            <a:spLocks noGrp="1"/>
          </p:cNvSpPr>
          <p:nvPr>
            <p:ph type="subTitle" idx="1"/>
          </p:nvPr>
        </p:nvSpPr>
        <p:spPr>
          <a:xfrm>
            <a:off x="7348052" y="4114799"/>
            <a:ext cx="4281619" cy="2013995"/>
          </a:xfrm>
        </p:spPr>
        <p:txBody>
          <a:bodyPr anchor="b">
            <a:normAutofit/>
          </a:bodyPr>
          <a:lstStyle/>
          <a:p>
            <a:r>
              <a:rPr lang="en-AU" dirty="0">
                <a:solidFill>
                  <a:srgbClr val="FFFFFF"/>
                </a:solidFill>
              </a:rPr>
              <a:t>By: Said Jomaa</a:t>
            </a:r>
          </a:p>
        </p:txBody>
      </p:sp>
      <p:cxnSp>
        <p:nvCxnSpPr>
          <p:cNvPr id="15" name="Straight Connector 14">
            <a:extLst>
              <a:ext uri="{FF2B5EF4-FFF2-40B4-BE49-F238E27FC236}">
                <a16:creationId xmlns:a16="http://schemas.microsoft.com/office/drawing/2014/main" id="{50E49A7D-8FD9-436A-B77B-246CE5031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A3BF173-E8FE-4201-89A7-ABF03E41DA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2253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C773C5F-88DC-4BF1-8396-4EFD489005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65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764EFB-0286-3F14-44D7-2DD1AB84253A}"/>
              </a:ext>
            </a:extLst>
          </p:cNvPr>
          <p:cNvSpPr>
            <a:spLocks noGrp="1"/>
          </p:cNvSpPr>
          <p:nvPr>
            <p:ph type="title"/>
          </p:nvPr>
        </p:nvSpPr>
        <p:spPr>
          <a:xfrm>
            <a:off x="482600" y="976160"/>
            <a:ext cx="4244675" cy="2237925"/>
          </a:xfrm>
        </p:spPr>
        <p:txBody>
          <a:bodyPr>
            <a:normAutofit/>
          </a:bodyPr>
          <a:lstStyle/>
          <a:p>
            <a:pPr>
              <a:lnSpc>
                <a:spcPct val="90000"/>
              </a:lnSpc>
            </a:pPr>
            <a:r>
              <a:rPr lang="en-AU" sz="3600" dirty="0"/>
              <a:t>What Road Types/description led to severe outcomes </a:t>
            </a:r>
          </a:p>
        </p:txBody>
      </p:sp>
      <p:cxnSp>
        <p:nvCxnSpPr>
          <p:cNvPr id="13" name="Straight Connector 12">
            <a:extLst>
              <a:ext uri="{FF2B5EF4-FFF2-40B4-BE49-F238E27FC236}">
                <a16:creationId xmlns:a16="http://schemas.microsoft.com/office/drawing/2014/main" id="{E9615127-4E4B-44AE-B157-C50975D419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8" name="Content Placeholder 7">
            <a:extLst>
              <a:ext uri="{FF2B5EF4-FFF2-40B4-BE49-F238E27FC236}">
                <a16:creationId xmlns:a16="http://schemas.microsoft.com/office/drawing/2014/main" id="{75B9EB29-0792-6D2A-4E53-12347E847736}"/>
              </a:ext>
            </a:extLst>
          </p:cNvPr>
          <p:cNvSpPr>
            <a:spLocks noGrp="1"/>
          </p:cNvSpPr>
          <p:nvPr>
            <p:ph idx="1"/>
          </p:nvPr>
        </p:nvSpPr>
        <p:spPr>
          <a:xfrm>
            <a:off x="482600" y="3408254"/>
            <a:ext cx="3964250" cy="2470031"/>
          </a:xfrm>
        </p:spPr>
        <p:txBody>
          <a:bodyPr>
            <a:normAutofit/>
          </a:bodyPr>
          <a:lstStyle/>
          <a:p>
            <a:r>
              <a:rPr lang="en-US" sz="2000" dirty="0"/>
              <a:t>About 18,000 Severe accidents are on highways </a:t>
            </a:r>
          </a:p>
        </p:txBody>
      </p:sp>
      <p:pic>
        <p:nvPicPr>
          <p:cNvPr id="4" name="Content Placeholder 3">
            <a:extLst>
              <a:ext uri="{FF2B5EF4-FFF2-40B4-BE49-F238E27FC236}">
                <a16:creationId xmlns:a16="http://schemas.microsoft.com/office/drawing/2014/main" id="{8AAD6360-28D7-3669-B78E-3AAE2C0423F3}"/>
              </a:ext>
            </a:extLst>
          </p:cNvPr>
          <p:cNvPicPr>
            <a:picLocks noChangeAspect="1"/>
          </p:cNvPicPr>
          <p:nvPr/>
        </p:nvPicPr>
        <p:blipFill>
          <a:blip r:embed="rId2">
            <a:alphaModFix/>
          </a:blip>
          <a:stretch>
            <a:fillRect/>
          </a:stretch>
        </p:blipFill>
        <p:spPr>
          <a:xfrm>
            <a:off x="5040694" y="801647"/>
            <a:ext cx="6588977" cy="5254708"/>
          </a:xfrm>
          <a:prstGeom prst="rect">
            <a:avLst/>
          </a:prstGeom>
        </p:spPr>
      </p:pic>
      <p:cxnSp>
        <p:nvCxnSpPr>
          <p:cNvPr id="15" name="Straight Connector 14">
            <a:extLst>
              <a:ext uri="{FF2B5EF4-FFF2-40B4-BE49-F238E27FC236}">
                <a16:creationId xmlns:a16="http://schemas.microsoft.com/office/drawing/2014/main" id="{B607C7DF-2703-4D3B-B500-8182840C0A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9633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EEFCC4-ECA4-A7FA-F94C-36F950E5D5A1}"/>
              </a:ext>
            </a:extLst>
          </p:cNvPr>
          <p:cNvSpPr>
            <a:spLocks noGrp="1"/>
          </p:cNvSpPr>
          <p:nvPr>
            <p:ph type="title"/>
          </p:nvPr>
        </p:nvSpPr>
        <p:spPr>
          <a:xfrm>
            <a:off x="486348" y="485281"/>
            <a:ext cx="11266576" cy="1792549"/>
          </a:xfrm>
        </p:spPr>
        <p:txBody>
          <a:bodyPr anchor="ctr">
            <a:normAutofit/>
          </a:bodyPr>
          <a:lstStyle/>
          <a:p>
            <a:pPr>
              <a:lnSpc>
                <a:spcPct val="90000"/>
              </a:lnSpc>
            </a:pPr>
            <a:r>
              <a:rPr lang="en-AU" sz="4100" dirty="0"/>
              <a:t>Speeds effect on accident severity and what types of accident lead to most severe outcomes</a:t>
            </a:r>
          </a:p>
        </p:txBody>
      </p:sp>
      <p:cxnSp>
        <p:nvCxnSpPr>
          <p:cNvPr id="15" name="Straight Connector 14">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105C5B1-BB24-4A5C-87B3-3B75CD2594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40693"/>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4" name="Content Placeholder 3">
            <a:extLst>
              <a:ext uri="{FF2B5EF4-FFF2-40B4-BE49-F238E27FC236}">
                <a16:creationId xmlns:a16="http://schemas.microsoft.com/office/drawing/2014/main" id="{A21D7D0F-A42C-C24D-25F2-4D0427D1CC11}"/>
              </a:ext>
            </a:extLst>
          </p:cNvPr>
          <p:cNvPicPr>
            <a:picLocks noChangeAspect="1"/>
          </p:cNvPicPr>
          <p:nvPr/>
        </p:nvPicPr>
        <p:blipFill>
          <a:blip r:embed="rId2">
            <a:alphaModFix/>
          </a:blip>
          <a:stretch>
            <a:fillRect/>
          </a:stretch>
        </p:blipFill>
        <p:spPr>
          <a:xfrm>
            <a:off x="156510" y="2147980"/>
            <a:ext cx="5545550" cy="3960458"/>
          </a:xfrm>
          <a:prstGeom prst="rect">
            <a:avLst/>
          </a:prstGeom>
        </p:spPr>
      </p:pic>
      <p:cxnSp>
        <p:nvCxnSpPr>
          <p:cNvPr id="19" name="Straight Connector 18">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7859C9A9-49D1-9AC8-5E1A-2936DA7E46AD}"/>
              </a:ext>
            </a:extLst>
          </p:cNvPr>
          <p:cNvPicPr>
            <a:picLocks noChangeAspect="1"/>
          </p:cNvPicPr>
          <p:nvPr/>
        </p:nvPicPr>
        <p:blipFill>
          <a:blip r:embed="rId3"/>
          <a:stretch>
            <a:fillRect/>
          </a:stretch>
        </p:blipFill>
        <p:spPr>
          <a:xfrm>
            <a:off x="5532408" y="2407680"/>
            <a:ext cx="6456585" cy="3960458"/>
          </a:xfrm>
          <a:prstGeom prst="rect">
            <a:avLst/>
          </a:prstGeom>
        </p:spPr>
      </p:pic>
    </p:spTree>
    <p:extLst>
      <p:ext uri="{BB962C8B-B14F-4D97-AF65-F5344CB8AC3E}">
        <p14:creationId xmlns:p14="http://schemas.microsoft.com/office/powerpoint/2010/main" val="600074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5E053D-9533-EAE2-14CD-0422B1B58D1E}"/>
              </a:ext>
            </a:extLst>
          </p:cNvPr>
          <p:cNvSpPr>
            <a:spLocks noGrp="1"/>
          </p:cNvSpPr>
          <p:nvPr>
            <p:ph type="title"/>
          </p:nvPr>
        </p:nvSpPr>
        <p:spPr>
          <a:xfrm>
            <a:off x="522465" y="540400"/>
            <a:ext cx="11147070" cy="1792549"/>
          </a:xfrm>
        </p:spPr>
        <p:txBody>
          <a:bodyPr vert="horz" lIns="91440" tIns="45720" rIns="91440" bIns="45720" rtlCol="0" anchor="ctr">
            <a:normAutofit/>
          </a:bodyPr>
          <a:lstStyle/>
          <a:p>
            <a:pPr>
              <a:lnSpc>
                <a:spcPct val="90000"/>
              </a:lnSpc>
            </a:pPr>
            <a:r>
              <a:rPr lang="en-US" sz="4100" dirty="0"/>
              <a:t>How does light and road condition effect accident Severity ??</a:t>
            </a:r>
          </a:p>
        </p:txBody>
      </p:sp>
      <p:cxnSp>
        <p:nvCxnSpPr>
          <p:cNvPr id="26" name="Straight Connector 29">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Content Placeholder 8">
            <a:extLst>
              <a:ext uri="{FF2B5EF4-FFF2-40B4-BE49-F238E27FC236}">
                <a16:creationId xmlns:a16="http://schemas.microsoft.com/office/drawing/2014/main" id="{99E4278F-F574-BABE-9CC4-59E379295576}"/>
              </a:ext>
            </a:extLst>
          </p:cNvPr>
          <p:cNvSpPr>
            <a:spLocks noGrp="1"/>
          </p:cNvSpPr>
          <p:nvPr>
            <p:ph idx="1"/>
          </p:nvPr>
        </p:nvSpPr>
        <p:spPr>
          <a:xfrm>
            <a:off x="6113351" y="2147899"/>
            <a:ext cx="5286168" cy="836393"/>
          </a:xfrm>
        </p:spPr>
        <p:txBody>
          <a:bodyPr anchor="ctr">
            <a:normAutofit/>
          </a:bodyPr>
          <a:lstStyle/>
          <a:p>
            <a:r>
              <a:rPr lang="en-AU" sz="2000" dirty="0"/>
              <a:t>(Mostly in Rural Areas !!!)</a:t>
            </a:r>
          </a:p>
        </p:txBody>
      </p:sp>
      <p:cxnSp>
        <p:nvCxnSpPr>
          <p:cNvPr id="29" name="Straight Connector 31">
            <a:extLst>
              <a:ext uri="{FF2B5EF4-FFF2-40B4-BE49-F238E27FC236}">
                <a16:creationId xmlns:a16="http://schemas.microsoft.com/office/drawing/2014/main" id="{4105C5B1-BB24-4A5C-87B3-3B75CD2594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40693"/>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88A689A2-9AAB-9418-BF23-7A6741A7F735}"/>
              </a:ext>
            </a:extLst>
          </p:cNvPr>
          <p:cNvPicPr>
            <a:picLocks noChangeAspect="1"/>
          </p:cNvPicPr>
          <p:nvPr/>
        </p:nvPicPr>
        <p:blipFill>
          <a:blip r:embed="rId2">
            <a:alphaModFix/>
          </a:blip>
          <a:stretch>
            <a:fillRect/>
          </a:stretch>
        </p:blipFill>
        <p:spPr>
          <a:xfrm>
            <a:off x="345440" y="3112686"/>
            <a:ext cx="4866640" cy="3065737"/>
          </a:xfrm>
          <a:prstGeom prst="rect">
            <a:avLst/>
          </a:prstGeom>
        </p:spPr>
      </p:pic>
      <p:pic>
        <p:nvPicPr>
          <p:cNvPr id="6" name="Picture 5">
            <a:extLst>
              <a:ext uri="{FF2B5EF4-FFF2-40B4-BE49-F238E27FC236}">
                <a16:creationId xmlns:a16="http://schemas.microsoft.com/office/drawing/2014/main" id="{F02A7B97-9A26-FB8F-3046-3DCBA7D8DD37}"/>
              </a:ext>
            </a:extLst>
          </p:cNvPr>
          <p:cNvPicPr>
            <a:picLocks noChangeAspect="1"/>
          </p:cNvPicPr>
          <p:nvPr/>
        </p:nvPicPr>
        <p:blipFill>
          <a:blip r:embed="rId3">
            <a:alphaModFix/>
          </a:blip>
          <a:stretch>
            <a:fillRect/>
          </a:stretch>
        </p:blipFill>
        <p:spPr>
          <a:xfrm>
            <a:off x="5326358" y="2958416"/>
            <a:ext cx="6073161" cy="3409717"/>
          </a:xfrm>
          <a:prstGeom prst="rect">
            <a:avLst/>
          </a:prstGeom>
        </p:spPr>
      </p:pic>
      <p:cxnSp>
        <p:nvCxnSpPr>
          <p:cNvPr id="31" name="Straight Connector 33">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42092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E5201-BB98-480C-BADB-207C8F893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65A1411-0C46-4437-890D-A6FADAA96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5"/>
            <a:ext cx="11147071" cy="2449283"/>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EFE58E-33D9-362A-64CE-19CFD3CFCC10}"/>
              </a:ext>
            </a:extLst>
          </p:cNvPr>
          <p:cNvSpPr>
            <a:spLocks noGrp="1"/>
          </p:cNvSpPr>
          <p:nvPr>
            <p:ph type="ctrTitle"/>
          </p:nvPr>
        </p:nvSpPr>
        <p:spPr>
          <a:xfrm>
            <a:off x="481007" y="738102"/>
            <a:ext cx="10491396" cy="2006220"/>
          </a:xfrm>
        </p:spPr>
        <p:txBody>
          <a:bodyPr anchor="ctr">
            <a:normAutofit/>
          </a:bodyPr>
          <a:lstStyle/>
          <a:p>
            <a:pPr>
              <a:lnSpc>
                <a:spcPct val="90000"/>
              </a:lnSpc>
            </a:pPr>
            <a:r>
              <a:rPr lang="en-AU"/>
              <a:t>How Safety plays a big role in Road accidents </a:t>
            </a:r>
          </a:p>
        </p:txBody>
      </p:sp>
      <p:sp>
        <p:nvSpPr>
          <p:cNvPr id="3" name="Subtitle 2">
            <a:extLst>
              <a:ext uri="{FF2B5EF4-FFF2-40B4-BE49-F238E27FC236}">
                <a16:creationId xmlns:a16="http://schemas.microsoft.com/office/drawing/2014/main" id="{3B68E858-36F3-C68E-2B61-11EAA28FFA82}"/>
              </a:ext>
            </a:extLst>
          </p:cNvPr>
          <p:cNvSpPr>
            <a:spLocks noGrp="1"/>
          </p:cNvSpPr>
          <p:nvPr>
            <p:ph type="subTitle" idx="1"/>
          </p:nvPr>
        </p:nvSpPr>
        <p:spPr>
          <a:xfrm>
            <a:off x="481008" y="3133954"/>
            <a:ext cx="4024086" cy="3039368"/>
          </a:xfrm>
        </p:spPr>
        <p:txBody>
          <a:bodyPr anchor="ctr">
            <a:normAutofit/>
          </a:bodyPr>
          <a:lstStyle/>
          <a:p>
            <a:r>
              <a:rPr lang="en-AU" dirty="0"/>
              <a:t>Over 30% of accident where safety equipment isn’t worn on roads, leads to severe outcomes  </a:t>
            </a:r>
          </a:p>
        </p:txBody>
      </p:sp>
      <p:cxnSp>
        <p:nvCxnSpPr>
          <p:cNvPr id="14" name="Straight Connector 13">
            <a:extLst>
              <a:ext uri="{FF2B5EF4-FFF2-40B4-BE49-F238E27FC236}">
                <a16:creationId xmlns:a16="http://schemas.microsoft.com/office/drawing/2014/main" id="{A7A030CB-D662-4E87-B668-9DE9163E90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95090"/>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89C6C02-EDA3-4D0B-9C4E-AAE0F2C7D5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39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5F2E5BCC-69FA-C8BD-746E-58B52CC4836E}"/>
              </a:ext>
            </a:extLst>
          </p:cNvPr>
          <p:cNvPicPr>
            <a:picLocks noChangeAspect="1"/>
          </p:cNvPicPr>
          <p:nvPr/>
        </p:nvPicPr>
        <p:blipFill>
          <a:blip r:embed="rId2">
            <a:alphaModFix/>
          </a:blip>
          <a:stretch>
            <a:fillRect/>
          </a:stretch>
        </p:blipFill>
        <p:spPr>
          <a:xfrm>
            <a:off x="4758068" y="2939139"/>
            <a:ext cx="6346811" cy="3918862"/>
          </a:xfrm>
          <a:prstGeom prst="rect">
            <a:avLst/>
          </a:prstGeom>
        </p:spPr>
      </p:pic>
      <p:pic>
        <p:nvPicPr>
          <p:cNvPr id="4" name="Picture 3">
            <a:extLst>
              <a:ext uri="{FF2B5EF4-FFF2-40B4-BE49-F238E27FC236}">
                <a16:creationId xmlns:a16="http://schemas.microsoft.com/office/drawing/2014/main" id="{D75F7EF8-DBB1-DD77-B3FF-1472A6E58C9F}"/>
              </a:ext>
            </a:extLst>
          </p:cNvPr>
          <p:cNvPicPr>
            <a:picLocks noChangeAspect="1"/>
          </p:cNvPicPr>
          <p:nvPr/>
        </p:nvPicPr>
        <p:blipFill>
          <a:blip r:embed="rId3">
            <a:alphaModFix/>
          </a:blip>
          <a:stretch>
            <a:fillRect/>
          </a:stretch>
        </p:blipFill>
        <p:spPr>
          <a:xfrm>
            <a:off x="8274205" y="4084716"/>
            <a:ext cx="3355466" cy="1137839"/>
          </a:xfrm>
          <a:prstGeom prst="rect">
            <a:avLst/>
          </a:prstGeom>
        </p:spPr>
      </p:pic>
      <p:cxnSp>
        <p:nvCxnSpPr>
          <p:cNvPr id="18" name="Straight Connector 17">
            <a:extLst>
              <a:ext uri="{FF2B5EF4-FFF2-40B4-BE49-F238E27FC236}">
                <a16:creationId xmlns:a16="http://schemas.microsoft.com/office/drawing/2014/main" id="{06660E41-71CE-4FFE-9511-E9964B3884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5508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94C46-DEB4-3096-815E-3064A639CA62}"/>
              </a:ext>
            </a:extLst>
          </p:cNvPr>
          <p:cNvSpPr>
            <a:spLocks noGrp="1"/>
          </p:cNvSpPr>
          <p:nvPr>
            <p:ph type="title"/>
          </p:nvPr>
        </p:nvSpPr>
        <p:spPr>
          <a:xfrm>
            <a:off x="482600" y="978408"/>
            <a:ext cx="10634472" cy="1046335"/>
          </a:xfrm>
        </p:spPr>
        <p:txBody>
          <a:bodyPr/>
          <a:lstStyle/>
          <a:p>
            <a:r>
              <a:rPr lang="en-AU"/>
              <a:t>Recommendations for Solutions</a:t>
            </a:r>
            <a:endParaRPr lang="en-AU" dirty="0"/>
          </a:p>
        </p:txBody>
      </p:sp>
      <p:sp>
        <p:nvSpPr>
          <p:cNvPr id="3" name="Content Placeholder 2">
            <a:extLst>
              <a:ext uri="{FF2B5EF4-FFF2-40B4-BE49-F238E27FC236}">
                <a16:creationId xmlns:a16="http://schemas.microsoft.com/office/drawing/2014/main" id="{E8E009AD-3CAF-9E8D-7844-D851ED76D4B8}"/>
              </a:ext>
            </a:extLst>
          </p:cNvPr>
          <p:cNvSpPr>
            <a:spLocks noGrp="1"/>
          </p:cNvSpPr>
          <p:nvPr>
            <p:ph idx="1"/>
          </p:nvPr>
        </p:nvSpPr>
        <p:spPr>
          <a:xfrm>
            <a:off x="482600" y="2425960"/>
            <a:ext cx="10506991" cy="3453632"/>
          </a:xfrm>
        </p:spPr>
        <p:txBody>
          <a:bodyPr>
            <a:normAutofit fontScale="70000" lnSpcReduction="20000"/>
          </a:bodyPr>
          <a:lstStyle/>
          <a:p>
            <a:pPr algn="l">
              <a:buFont typeface="+mj-lt"/>
              <a:buAutoNum type="arabicPeriod"/>
            </a:pPr>
            <a:r>
              <a:rPr lang="en-US" b="0" i="0" dirty="0">
                <a:effectLst/>
                <a:latin typeface="Söhne"/>
              </a:rPr>
              <a:t>Implement appropriate speed limits, enforce strict penalties for speeding, and use speed control measures to deter excessive speeding.</a:t>
            </a:r>
          </a:p>
          <a:p>
            <a:pPr algn="l">
              <a:buFont typeface="+mj-lt"/>
              <a:buAutoNum type="arabicPeriod"/>
            </a:pPr>
            <a:r>
              <a:rPr lang="en-US" b="0" i="0" dirty="0">
                <a:effectLst/>
                <a:latin typeface="Söhne"/>
              </a:rPr>
              <a:t>Prioritize driver safety in rural areas through proper urban planning and traffic calming measures.</a:t>
            </a:r>
          </a:p>
          <a:p>
            <a:pPr algn="l">
              <a:buFont typeface="+mj-lt"/>
              <a:buAutoNum type="arabicPeriod"/>
            </a:pPr>
            <a:r>
              <a:rPr lang="en-US" b="0" i="0" dirty="0">
                <a:effectLst/>
                <a:latin typeface="Söhne"/>
              </a:rPr>
              <a:t>Promote the use of safety equipment such as seat belts, child restraints, and helmets through increased awareness and public campaigns.</a:t>
            </a:r>
          </a:p>
          <a:p>
            <a:pPr algn="l">
              <a:buFont typeface="+mj-lt"/>
              <a:buAutoNum type="arabicPeriod"/>
            </a:pPr>
            <a:r>
              <a:rPr lang="en-US" b="0" i="0" dirty="0">
                <a:effectLst/>
                <a:latin typeface="Söhne"/>
              </a:rPr>
              <a:t>Improve street lighting in high accident areas such as rural areas to enhance visibility.</a:t>
            </a:r>
          </a:p>
          <a:p>
            <a:pPr algn="l">
              <a:buFont typeface="+mj-lt"/>
              <a:buAutoNum type="arabicPeriod"/>
            </a:pPr>
            <a:r>
              <a:rPr lang="en-US" b="0" i="0" dirty="0">
                <a:effectLst/>
                <a:latin typeface="Söhne"/>
              </a:rPr>
              <a:t>Develop weather-responsive road management strategies and provide real-time weather information to drivers during adverse conditions.</a:t>
            </a:r>
          </a:p>
          <a:p>
            <a:pPr algn="l">
              <a:buFont typeface="+mj-lt"/>
              <a:buAutoNum type="arabicPeriod"/>
            </a:pPr>
            <a:r>
              <a:rPr lang="en-US" b="0" i="0" dirty="0">
                <a:effectLst/>
                <a:latin typeface="Söhne"/>
              </a:rPr>
              <a:t>Regularly inspect and maintain road surfaces to prevent hazards and ensure a smooth driving experience in rural areas.</a:t>
            </a:r>
          </a:p>
          <a:p>
            <a:pPr algn="l">
              <a:buFont typeface="+mj-lt"/>
              <a:buAutoNum type="arabicPeriod"/>
            </a:pPr>
            <a:r>
              <a:rPr lang="en-US" b="0" i="0" dirty="0">
                <a:effectLst/>
                <a:latin typeface="Söhne"/>
              </a:rPr>
              <a:t>Implement targeted safety measures during weekends, including increased enforcement and public awareness campaigns, to address high-risk driving behaviors and alcohol-related incidents</a:t>
            </a:r>
          </a:p>
          <a:p>
            <a:endParaRPr lang="en-AU" dirty="0"/>
          </a:p>
        </p:txBody>
      </p:sp>
    </p:spTree>
    <p:extLst>
      <p:ext uri="{BB962C8B-B14F-4D97-AF65-F5344CB8AC3E}">
        <p14:creationId xmlns:p14="http://schemas.microsoft.com/office/powerpoint/2010/main" val="192230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12EE356-A629-4F1A-9BAD-E21B3B10D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8B7ED41-F3D7-4286-AD0B-B4A216D7E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410" y="489853"/>
            <a:ext cx="3990149" cy="585810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00A324-063D-EC89-0314-74DC1375220E}"/>
              </a:ext>
            </a:extLst>
          </p:cNvPr>
          <p:cNvSpPr>
            <a:spLocks noGrp="1"/>
          </p:cNvSpPr>
          <p:nvPr>
            <p:ph type="title"/>
          </p:nvPr>
        </p:nvSpPr>
        <p:spPr>
          <a:xfrm>
            <a:off x="678955" y="976152"/>
            <a:ext cx="3555211" cy="5024920"/>
          </a:xfrm>
        </p:spPr>
        <p:txBody>
          <a:bodyPr anchor="ctr">
            <a:normAutofit/>
          </a:bodyPr>
          <a:lstStyle/>
          <a:p>
            <a:pPr>
              <a:lnSpc>
                <a:spcPct val="90000"/>
              </a:lnSpc>
            </a:pPr>
            <a:r>
              <a:rPr lang="en-AU" sz="5600"/>
              <a:t>Predicting accident severity using Machine Learning   </a:t>
            </a:r>
          </a:p>
        </p:txBody>
      </p:sp>
      <p:cxnSp>
        <p:nvCxnSpPr>
          <p:cNvPr id="24" name="Straight Connector 23">
            <a:extLst>
              <a:ext uri="{FF2B5EF4-FFF2-40B4-BE49-F238E27FC236}">
                <a16:creationId xmlns:a16="http://schemas.microsoft.com/office/drawing/2014/main" id="{0317483B-E60B-4F41-9448-D757B9FCD2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EB44B66-1945-4638-8E9A-4F49493D7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10" name="Content Placeholder 2">
            <a:extLst>
              <a:ext uri="{FF2B5EF4-FFF2-40B4-BE49-F238E27FC236}">
                <a16:creationId xmlns:a16="http://schemas.microsoft.com/office/drawing/2014/main" id="{D818E4C4-6433-0F66-FC25-E60DA69E40FC}"/>
              </a:ext>
            </a:extLst>
          </p:cNvPr>
          <p:cNvGraphicFramePr>
            <a:graphicFrameLocks noGrp="1"/>
          </p:cNvGraphicFramePr>
          <p:nvPr>
            <p:ph idx="1"/>
            <p:extLst>
              <p:ext uri="{D42A27DB-BD31-4B8C-83A1-F6EECF244321}">
                <p14:modId xmlns:p14="http://schemas.microsoft.com/office/powerpoint/2010/main" val="2142211622"/>
              </p:ext>
            </p:extLst>
          </p:nvPr>
        </p:nvGraphicFramePr>
        <p:xfrm>
          <a:off x="4796496" y="636527"/>
          <a:ext cx="6833175" cy="5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2626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AE310-43E8-1404-4D06-AF2DB8FBB32F}"/>
              </a:ext>
            </a:extLst>
          </p:cNvPr>
          <p:cNvSpPr>
            <a:spLocks noGrp="1"/>
          </p:cNvSpPr>
          <p:nvPr>
            <p:ph type="title"/>
          </p:nvPr>
        </p:nvSpPr>
        <p:spPr>
          <a:xfrm>
            <a:off x="482600" y="568960"/>
            <a:ext cx="11455400" cy="1584960"/>
          </a:xfrm>
        </p:spPr>
        <p:txBody>
          <a:bodyPr/>
          <a:lstStyle/>
          <a:p>
            <a:r>
              <a:rPr lang="en-AU" sz="6000" dirty="0"/>
              <a:t>Logistic regression methodology </a:t>
            </a:r>
          </a:p>
        </p:txBody>
      </p:sp>
      <p:sp>
        <p:nvSpPr>
          <p:cNvPr id="3" name="Content Placeholder 2">
            <a:extLst>
              <a:ext uri="{FF2B5EF4-FFF2-40B4-BE49-F238E27FC236}">
                <a16:creationId xmlns:a16="http://schemas.microsoft.com/office/drawing/2014/main" id="{0ECE1829-0F1E-2E7B-1A6B-5EFDF7367D0F}"/>
              </a:ext>
            </a:extLst>
          </p:cNvPr>
          <p:cNvSpPr>
            <a:spLocks noGrp="1"/>
          </p:cNvSpPr>
          <p:nvPr>
            <p:ph idx="1"/>
          </p:nvPr>
        </p:nvSpPr>
        <p:spPr>
          <a:xfrm>
            <a:off x="482600" y="2479040"/>
            <a:ext cx="10506991" cy="3400551"/>
          </a:xfrm>
        </p:spPr>
        <p:txBody>
          <a:bodyPr>
            <a:normAutofit fontScale="92500" lnSpcReduction="10000"/>
          </a:bodyPr>
          <a:lstStyle/>
          <a:p>
            <a:pPr algn="l">
              <a:buFont typeface="Arial" panose="020B0604020202020204" pitchFamily="34" charset="0"/>
              <a:buChar char="•"/>
            </a:pPr>
            <a:r>
              <a:rPr lang="en-US" b="0" i="0" dirty="0">
                <a:effectLst/>
                <a:latin typeface="Söhne"/>
              </a:rPr>
              <a:t>The data preprocessing phase involved handling outliers, missing values, and skewness in the dataset.</a:t>
            </a:r>
          </a:p>
          <a:p>
            <a:pPr algn="l">
              <a:buFont typeface="Arial" panose="020B0604020202020204" pitchFamily="34" charset="0"/>
              <a:buChar char="•"/>
            </a:pPr>
            <a:r>
              <a:rPr lang="en-US" b="0" i="0" dirty="0">
                <a:effectLst/>
                <a:latin typeface="Söhne"/>
              </a:rPr>
              <a:t>One hot encoding and label encoding techniques were applied to further transform the data.</a:t>
            </a:r>
          </a:p>
          <a:p>
            <a:pPr algn="l">
              <a:buFont typeface="Arial" panose="020B0604020202020204" pitchFamily="34" charset="0"/>
              <a:buChar char="•"/>
            </a:pPr>
            <a:r>
              <a:rPr lang="en-US" b="0" i="0" dirty="0">
                <a:effectLst/>
                <a:latin typeface="Söhne"/>
              </a:rPr>
              <a:t>Data imbalance was addressed using two techniques: under sampling and SMOTE, resulting in two different datasets.</a:t>
            </a:r>
          </a:p>
          <a:p>
            <a:pPr algn="l">
              <a:buFont typeface="Arial" panose="020B0604020202020204" pitchFamily="34" charset="0"/>
              <a:buChar char="•"/>
            </a:pPr>
            <a:r>
              <a:rPr lang="en-US" b="0" i="0" dirty="0">
                <a:effectLst/>
                <a:latin typeface="Söhne"/>
              </a:rPr>
              <a:t>The regression analysis was conducted through several iterations, consisting of feature selection, model development and adjustment, and model assessment and validation. The final model utilized the under-sampling dataset.</a:t>
            </a:r>
          </a:p>
          <a:p>
            <a:endParaRPr lang="en-AU" dirty="0"/>
          </a:p>
        </p:txBody>
      </p:sp>
    </p:spTree>
    <p:extLst>
      <p:ext uri="{BB962C8B-B14F-4D97-AF65-F5344CB8AC3E}">
        <p14:creationId xmlns:p14="http://schemas.microsoft.com/office/powerpoint/2010/main" val="521580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2EA11-E815-AF51-6439-FF9901C05C23}"/>
              </a:ext>
            </a:extLst>
          </p:cNvPr>
          <p:cNvSpPr>
            <a:spLocks noGrp="1"/>
          </p:cNvSpPr>
          <p:nvPr>
            <p:ph type="title"/>
          </p:nvPr>
        </p:nvSpPr>
        <p:spPr>
          <a:xfrm>
            <a:off x="482600" y="577971"/>
            <a:ext cx="10634472" cy="783470"/>
          </a:xfrm>
        </p:spPr>
        <p:txBody>
          <a:bodyPr/>
          <a:lstStyle/>
          <a:p>
            <a:r>
              <a:rPr lang="en-AU" dirty="0"/>
              <a:t>Results</a:t>
            </a:r>
          </a:p>
        </p:txBody>
      </p:sp>
      <p:pic>
        <p:nvPicPr>
          <p:cNvPr id="4" name="Content Placeholder 3">
            <a:extLst>
              <a:ext uri="{FF2B5EF4-FFF2-40B4-BE49-F238E27FC236}">
                <a16:creationId xmlns:a16="http://schemas.microsoft.com/office/drawing/2014/main" id="{1B26B3AB-2261-AF49-F3F4-372CC4E0C357}"/>
              </a:ext>
            </a:extLst>
          </p:cNvPr>
          <p:cNvPicPr>
            <a:picLocks noGrp="1" noChangeAspect="1"/>
          </p:cNvPicPr>
          <p:nvPr>
            <p:ph idx="1"/>
          </p:nvPr>
        </p:nvPicPr>
        <p:blipFill>
          <a:blip r:embed="rId2"/>
          <a:stretch>
            <a:fillRect/>
          </a:stretch>
        </p:blipFill>
        <p:spPr>
          <a:xfrm>
            <a:off x="812800" y="1535502"/>
            <a:ext cx="11094720" cy="4744528"/>
          </a:xfrm>
          <a:prstGeom prst="rect">
            <a:avLst/>
          </a:prstGeom>
        </p:spPr>
      </p:pic>
    </p:spTree>
    <p:extLst>
      <p:ext uri="{BB962C8B-B14F-4D97-AF65-F5344CB8AC3E}">
        <p14:creationId xmlns:p14="http://schemas.microsoft.com/office/powerpoint/2010/main" val="2948639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0"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21" name="Rectangle 12">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E18E48-96E4-C5D5-B199-E9183CABE912}"/>
              </a:ext>
            </a:extLst>
          </p:cNvPr>
          <p:cNvSpPr>
            <a:spLocks noGrp="1"/>
          </p:cNvSpPr>
          <p:nvPr>
            <p:ph type="ctrTitle"/>
          </p:nvPr>
        </p:nvSpPr>
        <p:spPr>
          <a:xfrm>
            <a:off x="482601" y="641575"/>
            <a:ext cx="5613399" cy="1327093"/>
          </a:xfrm>
        </p:spPr>
        <p:txBody>
          <a:bodyPr vert="horz" lIns="91440" tIns="45720" rIns="91440" bIns="45720" rtlCol="0" anchor="ctr">
            <a:normAutofit fontScale="90000"/>
          </a:bodyPr>
          <a:lstStyle/>
          <a:p>
            <a:r>
              <a:rPr lang="en-US" sz="4800" dirty="0"/>
              <a:t>Best Selected Model</a:t>
            </a:r>
          </a:p>
        </p:txBody>
      </p:sp>
      <p:cxnSp>
        <p:nvCxnSpPr>
          <p:cNvPr id="22" name="Straight Connector 14">
            <a:extLst>
              <a:ext uri="{FF2B5EF4-FFF2-40B4-BE49-F238E27FC236}">
                <a16:creationId xmlns:a16="http://schemas.microsoft.com/office/drawing/2014/main" id="{6F9D4A57-BD34-46D7-A145-EA1AE70461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 name="Subtitle 2">
            <a:extLst>
              <a:ext uri="{FF2B5EF4-FFF2-40B4-BE49-F238E27FC236}">
                <a16:creationId xmlns:a16="http://schemas.microsoft.com/office/drawing/2014/main" id="{38B3DBD9-5BEC-C1DB-AFA5-BDEF0B1C3EDC}"/>
              </a:ext>
            </a:extLst>
          </p:cNvPr>
          <p:cNvSpPr>
            <a:spLocks noGrp="1"/>
          </p:cNvSpPr>
          <p:nvPr>
            <p:ph type="subTitle" idx="1"/>
          </p:nvPr>
        </p:nvSpPr>
        <p:spPr>
          <a:xfrm>
            <a:off x="482600" y="2458530"/>
            <a:ext cx="5189963" cy="3419756"/>
          </a:xfrm>
        </p:spPr>
        <p:txBody>
          <a:bodyPr vert="horz" lIns="91440" tIns="45720" rIns="91440" bIns="45720" rtlCol="0">
            <a:normAutofit/>
          </a:bodyPr>
          <a:lstStyle/>
          <a:p>
            <a:pPr>
              <a:lnSpc>
                <a:spcPct val="90000"/>
              </a:lnSpc>
              <a:buFont typeface="Arial" panose="020B0604020202020204" pitchFamily="34" charset="0"/>
              <a:buChar char="•"/>
            </a:pPr>
            <a:r>
              <a:rPr lang="en-US" sz="1600" b="0" i="0" dirty="0">
                <a:effectLst/>
              </a:rPr>
              <a:t>The final selected model for classification was "Under Sample Fatality &gt; 0.65."</a:t>
            </a:r>
          </a:p>
          <a:p>
            <a:pPr>
              <a:lnSpc>
                <a:spcPct val="90000"/>
              </a:lnSpc>
              <a:buFont typeface="Arial" panose="020B0604020202020204" pitchFamily="34" charset="0"/>
              <a:buChar char="•"/>
            </a:pPr>
            <a:r>
              <a:rPr lang="en-US" sz="1600" b="0" i="0" dirty="0">
                <a:effectLst/>
              </a:rPr>
              <a:t>This model was trained on the under-sampled dataset while maintaining a classification threshold of 65%.</a:t>
            </a:r>
          </a:p>
          <a:p>
            <a:pPr>
              <a:lnSpc>
                <a:spcPct val="90000"/>
              </a:lnSpc>
              <a:buFont typeface="Arial" panose="020B0604020202020204" pitchFamily="34" charset="0"/>
              <a:buChar char="•"/>
            </a:pPr>
            <a:r>
              <a:rPr lang="en-US" sz="1600" b="0" i="0" dirty="0">
                <a:effectLst/>
              </a:rPr>
              <a:t>It demonstrated significantly improved performance in correctly classifying true positives compared to the baseline model.</a:t>
            </a:r>
          </a:p>
          <a:p>
            <a:pPr>
              <a:lnSpc>
                <a:spcPct val="90000"/>
              </a:lnSpc>
              <a:buFont typeface="Arial" panose="020B0604020202020204" pitchFamily="34" charset="0"/>
              <a:buChar char="•"/>
            </a:pPr>
            <a:r>
              <a:rPr lang="en-US" sz="1600" b="0" i="0" dirty="0">
                <a:effectLst/>
              </a:rPr>
              <a:t>The model also maintained accurate classification of true negatives and achieved a recall of 0.51, which exceeded that of other developed models. The AUC of 0.673 fell within an acceptable range.</a:t>
            </a:r>
          </a:p>
          <a:p>
            <a:pPr>
              <a:lnSpc>
                <a:spcPct val="90000"/>
              </a:lnSpc>
            </a:pPr>
            <a:endParaRPr lang="en-US" sz="1400" dirty="0"/>
          </a:p>
        </p:txBody>
      </p:sp>
      <p:pic>
        <p:nvPicPr>
          <p:cNvPr id="4" name="Picture 3">
            <a:extLst>
              <a:ext uri="{FF2B5EF4-FFF2-40B4-BE49-F238E27FC236}">
                <a16:creationId xmlns:a16="http://schemas.microsoft.com/office/drawing/2014/main" id="{B6296D90-F02D-0D32-3A87-EAE8ACAED63E}"/>
              </a:ext>
            </a:extLst>
          </p:cNvPr>
          <p:cNvPicPr>
            <a:picLocks noChangeAspect="1"/>
          </p:cNvPicPr>
          <p:nvPr/>
        </p:nvPicPr>
        <p:blipFill>
          <a:blip r:embed="rId2">
            <a:alphaModFix/>
          </a:blip>
          <a:stretch>
            <a:fillRect/>
          </a:stretch>
        </p:blipFill>
        <p:spPr>
          <a:xfrm>
            <a:off x="6280340" y="1112809"/>
            <a:ext cx="5701751" cy="4977440"/>
          </a:xfrm>
          <a:prstGeom prst="rect">
            <a:avLst/>
          </a:prstGeom>
        </p:spPr>
      </p:pic>
      <p:cxnSp>
        <p:nvCxnSpPr>
          <p:cNvPr id="23" name="Straight Connector 16">
            <a:extLst>
              <a:ext uri="{FF2B5EF4-FFF2-40B4-BE49-F238E27FC236}">
                <a16:creationId xmlns:a16="http://schemas.microsoft.com/office/drawing/2014/main" id="{8ADA513F-B70D-4972-B24A-65F26C0AE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34522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FB842-86FB-210B-EDD3-0666439DEDBC}"/>
              </a:ext>
            </a:extLst>
          </p:cNvPr>
          <p:cNvSpPr>
            <a:spLocks noGrp="1"/>
          </p:cNvSpPr>
          <p:nvPr>
            <p:ph type="ctrTitle"/>
          </p:nvPr>
        </p:nvSpPr>
        <p:spPr>
          <a:xfrm>
            <a:off x="482600" y="978409"/>
            <a:ext cx="10506991" cy="1143690"/>
          </a:xfrm>
        </p:spPr>
        <p:txBody>
          <a:bodyPr/>
          <a:lstStyle/>
          <a:p>
            <a:r>
              <a:rPr lang="en-AU" dirty="0"/>
              <a:t>Limitations </a:t>
            </a:r>
          </a:p>
        </p:txBody>
      </p:sp>
      <p:sp>
        <p:nvSpPr>
          <p:cNvPr id="3" name="Subtitle 2">
            <a:extLst>
              <a:ext uri="{FF2B5EF4-FFF2-40B4-BE49-F238E27FC236}">
                <a16:creationId xmlns:a16="http://schemas.microsoft.com/office/drawing/2014/main" id="{6C48C6BB-ED14-696F-96F7-8B2D21E7B5CF}"/>
              </a:ext>
            </a:extLst>
          </p:cNvPr>
          <p:cNvSpPr>
            <a:spLocks noGrp="1"/>
          </p:cNvSpPr>
          <p:nvPr>
            <p:ph type="subTitle" idx="1"/>
          </p:nvPr>
        </p:nvSpPr>
        <p:spPr>
          <a:xfrm>
            <a:off x="482600" y="2467155"/>
            <a:ext cx="10506991" cy="3412437"/>
          </a:xfrm>
        </p:spPr>
        <p:txBody>
          <a:bodyPr>
            <a:normAutofit fontScale="92500"/>
          </a:bodyPr>
          <a:lstStyle/>
          <a:p>
            <a:pPr marL="342900" indent="-342900">
              <a:buFont typeface="Arial" panose="020B0604020202020204" pitchFamily="34" charset="0"/>
              <a:buChar char="•"/>
            </a:pPr>
            <a:r>
              <a:rPr lang="en-US" dirty="0"/>
              <a:t>The limited availability of complete data was a significant limitation in this work.</a:t>
            </a:r>
          </a:p>
          <a:p>
            <a:pPr marL="342900" indent="-342900">
              <a:buFont typeface="Arial" panose="020B0604020202020204" pitchFamily="34" charset="0"/>
              <a:buChar char="•"/>
            </a:pPr>
            <a:r>
              <a:rPr lang="en-US" dirty="0"/>
              <a:t>The analysis did not yield significant findings, but it is expected that with more data, the models will provide more conclusive results.</a:t>
            </a:r>
          </a:p>
          <a:p>
            <a:pPr marL="342900" indent="-342900">
              <a:buFont typeface="Arial" panose="020B0604020202020204" pitchFamily="34" charset="0"/>
              <a:buChar char="•"/>
            </a:pPr>
            <a:r>
              <a:rPr lang="en-US" dirty="0"/>
              <a:t>Despite the limitations, the study aimed to gain insights into the relationships between incident causal factors and outcomes.</a:t>
            </a:r>
          </a:p>
          <a:p>
            <a:pPr marL="342900" indent="-342900">
              <a:buFont typeface="Arial" panose="020B0604020202020204" pitchFamily="34" charset="0"/>
              <a:buChar char="•"/>
            </a:pPr>
            <a:r>
              <a:rPr lang="en-US" dirty="0"/>
              <a:t>Understanding these relationships can help identify factors that may contribute to catastrophic events as well as those that may lead to less severe events.</a:t>
            </a:r>
            <a:endParaRPr lang="en-AU" dirty="0"/>
          </a:p>
        </p:txBody>
      </p:sp>
    </p:spTree>
    <p:extLst>
      <p:ext uri="{BB962C8B-B14F-4D97-AF65-F5344CB8AC3E}">
        <p14:creationId xmlns:p14="http://schemas.microsoft.com/office/powerpoint/2010/main" val="2387473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E18D5F1-911E-4BCF-9AF0-F3A54D7C0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C84EE41-863A-4DE9-9A51-4F014D681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416" y="485369"/>
            <a:ext cx="11147071" cy="246083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4FC160-80D5-49EC-D399-2A236BF0773D}"/>
              </a:ext>
            </a:extLst>
          </p:cNvPr>
          <p:cNvSpPr>
            <a:spLocks noGrp="1"/>
          </p:cNvSpPr>
          <p:nvPr>
            <p:ph type="title"/>
          </p:nvPr>
        </p:nvSpPr>
        <p:spPr>
          <a:xfrm>
            <a:off x="482601" y="976160"/>
            <a:ext cx="10361960" cy="1493871"/>
          </a:xfrm>
        </p:spPr>
        <p:txBody>
          <a:bodyPr>
            <a:normAutofit/>
          </a:bodyPr>
          <a:lstStyle/>
          <a:p>
            <a:pPr>
              <a:lnSpc>
                <a:spcPct val="90000"/>
              </a:lnSpc>
            </a:pPr>
            <a:r>
              <a:rPr lang="en-US" sz="5100" dirty="0"/>
              <a:t>Road Safety Challenges and Projections in Victoria</a:t>
            </a:r>
            <a:endParaRPr lang="en-AU" sz="5100" dirty="0"/>
          </a:p>
        </p:txBody>
      </p:sp>
      <p:cxnSp>
        <p:nvCxnSpPr>
          <p:cNvPr id="24" name="Straight Connector 23">
            <a:extLst>
              <a:ext uri="{FF2B5EF4-FFF2-40B4-BE49-F238E27FC236}">
                <a16:creationId xmlns:a16="http://schemas.microsoft.com/office/drawing/2014/main" id="{00850E05-3320-4817-99CE-D56547FCA8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08990BBA-8A0B-4EF5-A122-0815DEC194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DA9946C-C93A-4350-AC54-937723F6B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5" name="Content Placeholder 2">
            <a:extLst>
              <a:ext uri="{FF2B5EF4-FFF2-40B4-BE49-F238E27FC236}">
                <a16:creationId xmlns:a16="http://schemas.microsoft.com/office/drawing/2014/main" id="{FCD2F8F0-C73E-0D87-D2B0-EEF84F61A19D}"/>
              </a:ext>
            </a:extLst>
          </p:cNvPr>
          <p:cNvGraphicFramePr>
            <a:graphicFrameLocks noGrp="1"/>
          </p:cNvGraphicFramePr>
          <p:nvPr>
            <p:ph idx="1"/>
            <p:extLst>
              <p:ext uri="{D42A27DB-BD31-4B8C-83A1-F6EECF244321}">
                <p14:modId xmlns:p14="http://schemas.microsoft.com/office/powerpoint/2010/main" val="3301028819"/>
              </p:ext>
            </p:extLst>
          </p:nvPr>
        </p:nvGraphicFramePr>
        <p:xfrm>
          <a:off x="482600" y="3098800"/>
          <a:ext cx="11143887" cy="2779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6350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781AB1-895F-9B35-7A8B-A23174B11D5D}"/>
              </a:ext>
            </a:extLst>
          </p:cNvPr>
          <p:cNvSpPr>
            <a:spLocks noGrp="1"/>
          </p:cNvSpPr>
          <p:nvPr>
            <p:ph type="title"/>
          </p:nvPr>
        </p:nvSpPr>
        <p:spPr>
          <a:xfrm>
            <a:off x="6103143" y="976160"/>
            <a:ext cx="5526527" cy="2237925"/>
          </a:xfrm>
        </p:spPr>
        <p:txBody>
          <a:bodyPr>
            <a:normAutofit/>
          </a:bodyPr>
          <a:lstStyle/>
          <a:p>
            <a:r>
              <a:rPr lang="en-AU" dirty="0"/>
              <a:t>Executive Summary</a:t>
            </a:r>
          </a:p>
        </p:txBody>
      </p:sp>
      <p:cxnSp>
        <p:nvCxnSpPr>
          <p:cNvPr id="12" name="Straight Connector 11">
            <a:extLst>
              <a:ext uri="{FF2B5EF4-FFF2-40B4-BE49-F238E27FC236}">
                <a16:creationId xmlns:a16="http://schemas.microsoft.com/office/drawing/2014/main" id="{5971AF9D-C565-4DF8-BDC9-EE1451B020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90AF9631-728A-3C3B-A30A-EFED715C89C8}"/>
              </a:ext>
            </a:extLst>
          </p:cNvPr>
          <p:cNvSpPr/>
          <p:nvPr/>
        </p:nvSpPr>
        <p:spPr>
          <a:xfrm>
            <a:off x="482600" y="877564"/>
            <a:ext cx="5102674" cy="5102674"/>
          </a:xfrm>
          <a:prstGeom prst="ellipse">
            <a:avLst/>
          </a:prstGeom>
          <a:solidFill>
            <a:prstClr val="ltGray"/>
          </a:solidFill>
        </p:spPr>
      </p:sp>
      <p:sp>
        <p:nvSpPr>
          <p:cNvPr id="14" name="Partial Circle 13">
            <a:extLst>
              <a:ext uri="{FF2B5EF4-FFF2-40B4-BE49-F238E27FC236}">
                <a16:creationId xmlns:a16="http://schemas.microsoft.com/office/drawing/2014/main" id="{E0045E36-940D-C1DD-A8E0-67AE9066A4BA}"/>
              </a:ext>
            </a:extLst>
          </p:cNvPr>
          <p:cNvSpPr/>
          <p:nvPr/>
        </p:nvSpPr>
        <p:spPr>
          <a:xfrm>
            <a:off x="482600" y="877564"/>
            <a:ext cx="5102674" cy="5102674"/>
          </a:xfrm>
          <a:prstGeom prst="pie">
            <a:avLst>
              <a:gd name="adj1" fmla="val 16200000"/>
              <a:gd name="adj2" fmla="val 12180000"/>
            </a:avLst>
          </a:prstGeom>
          <a:solidFill>
            <a:schemeClr val="accent1"/>
          </a:solidFill>
        </p:spPr>
      </p:sp>
      <p:sp>
        <p:nvSpPr>
          <p:cNvPr id="15" name="Oval 14">
            <a:extLst>
              <a:ext uri="{FF2B5EF4-FFF2-40B4-BE49-F238E27FC236}">
                <a16:creationId xmlns:a16="http://schemas.microsoft.com/office/drawing/2014/main" id="{301A7115-DFC5-6DE1-E08F-5EF459B7A0F1}"/>
              </a:ext>
            </a:extLst>
          </p:cNvPr>
          <p:cNvSpPr/>
          <p:nvPr/>
        </p:nvSpPr>
        <p:spPr>
          <a:xfrm>
            <a:off x="865300" y="1260264"/>
            <a:ext cx="4337274" cy="4337274"/>
          </a:xfrm>
          <a:prstGeom prst="ellipse">
            <a:avLst/>
          </a:prstGeom>
          <a:solidFill>
            <a:prstClr val="white"/>
          </a:solidFill>
        </p:spPr>
      </p:sp>
      <p:pic>
        <p:nvPicPr>
          <p:cNvPr id="7" name="Graphic 6" descr="Bullseye">
            <a:extLst>
              <a:ext uri="{FF2B5EF4-FFF2-40B4-BE49-F238E27FC236}">
                <a16:creationId xmlns:a16="http://schemas.microsoft.com/office/drawing/2014/main" id="{A1365F17-9EC7-3DB1-6D1E-107A2AD15653}"/>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54161" y="1949125"/>
            <a:ext cx="2959552" cy="2959552"/>
          </a:xfrm>
          <a:prstGeom prst="rect">
            <a:avLst/>
          </a:prstGeom>
          <a:solidFill>
            <a:prstClr val="white"/>
          </a:solidFill>
        </p:spPr>
      </p:pic>
      <p:sp>
        <p:nvSpPr>
          <p:cNvPr id="25" name="Content Placeholder 2">
            <a:extLst>
              <a:ext uri="{FF2B5EF4-FFF2-40B4-BE49-F238E27FC236}">
                <a16:creationId xmlns:a16="http://schemas.microsoft.com/office/drawing/2014/main" id="{AD6B3CC4-1496-0CAB-89EC-AC90526115E1}"/>
              </a:ext>
            </a:extLst>
          </p:cNvPr>
          <p:cNvSpPr>
            <a:spLocks noGrp="1"/>
          </p:cNvSpPr>
          <p:nvPr>
            <p:ph idx="1"/>
          </p:nvPr>
        </p:nvSpPr>
        <p:spPr>
          <a:xfrm>
            <a:off x="6103145" y="3408254"/>
            <a:ext cx="5526526" cy="2470031"/>
          </a:xfrm>
        </p:spPr>
        <p:txBody>
          <a:bodyPr>
            <a:normAutofit/>
          </a:bodyPr>
          <a:lstStyle/>
          <a:p>
            <a:pPr marL="342900" indent="-342900">
              <a:lnSpc>
                <a:spcPct val="90000"/>
              </a:lnSpc>
              <a:buFont typeface="Arial" panose="020B0604020202020204" pitchFamily="34" charset="0"/>
              <a:buChar char="•"/>
            </a:pPr>
            <a:r>
              <a:rPr lang="en-US" sz="1700" dirty="0"/>
              <a:t>Objective: Build a high-precision model for predicting accident severity and identifying key contributing factors.</a:t>
            </a:r>
          </a:p>
          <a:p>
            <a:pPr marL="342900" indent="-342900">
              <a:lnSpc>
                <a:spcPct val="90000"/>
              </a:lnSpc>
              <a:buFont typeface="Arial" panose="020B0604020202020204" pitchFamily="34" charset="0"/>
              <a:buChar char="•"/>
            </a:pPr>
            <a:r>
              <a:rPr lang="en-US" sz="1700" dirty="0"/>
              <a:t>Importance: Reduce Severe accidents and implement targeted interventions.</a:t>
            </a:r>
          </a:p>
          <a:p>
            <a:pPr marL="342900" indent="-342900">
              <a:lnSpc>
                <a:spcPct val="90000"/>
              </a:lnSpc>
              <a:buFont typeface="Arial" panose="020B0604020202020204" pitchFamily="34" charset="0"/>
              <a:buChar char="•"/>
            </a:pPr>
            <a:r>
              <a:rPr lang="en-US" sz="1700" dirty="0"/>
              <a:t>Findings: Accurate predictions (76.6%) and key factors: speed zone, urbanization, Safety equipment worn, street light availability, weather conditions, and road surface conditions </a:t>
            </a:r>
            <a:endParaRPr lang="en-AU" sz="1700" dirty="0"/>
          </a:p>
        </p:txBody>
      </p:sp>
      <p:cxnSp>
        <p:nvCxnSpPr>
          <p:cNvPr id="17" name="Straight Connector 16">
            <a:extLst>
              <a:ext uri="{FF2B5EF4-FFF2-40B4-BE49-F238E27FC236}">
                <a16:creationId xmlns:a16="http://schemas.microsoft.com/office/drawing/2014/main" id="{E1661F5C-3018-4F57-B263-B9267D4DEE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38620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2EE356-A629-4F1A-9BAD-E21B3B10D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8B7ED41-F3D7-4286-AD0B-B4A216D7E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410" y="489853"/>
            <a:ext cx="3990149" cy="585810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D7FAA-B13E-F717-8476-B5A140161FD7}"/>
              </a:ext>
            </a:extLst>
          </p:cNvPr>
          <p:cNvSpPr>
            <a:spLocks noGrp="1"/>
          </p:cNvSpPr>
          <p:nvPr>
            <p:ph type="title"/>
          </p:nvPr>
        </p:nvSpPr>
        <p:spPr>
          <a:xfrm>
            <a:off x="678955" y="976152"/>
            <a:ext cx="3555211" cy="5024920"/>
          </a:xfrm>
        </p:spPr>
        <p:txBody>
          <a:bodyPr anchor="ctr">
            <a:normAutofit/>
          </a:bodyPr>
          <a:lstStyle/>
          <a:p>
            <a:r>
              <a:rPr lang="en-US" sz="5100" dirty="0"/>
              <a:t>Importance of Analyzing Traffic Accidents</a:t>
            </a:r>
            <a:endParaRPr lang="en-AU" sz="5100" dirty="0"/>
          </a:p>
        </p:txBody>
      </p:sp>
      <p:cxnSp>
        <p:nvCxnSpPr>
          <p:cNvPr id="13" name="Straight Connector 12">
            <a:extLst>
              <a:ext uri="{FF2B5EF4-FFF2-40B4-BE49-F238E27FC236}">
                <a16:creationId xmlns:a16="http://schemas.microsoft.com/office/drawing/2014/main" id="{0317483B-E60B-4F41-9448-D757B9FCD2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B44B66-1945-4638-8E9A-4F49493D7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5" name="Content Placeholder 2">
            <a:extLst>
              <a:ext uri="{FF2B5EF4-FFF2-40B4-BE49-F238E27FC236}">
                <a16:creationId xmlns:a16="http://schemas.microsoft.com/office/drawing/2014/main" id="{5EA8AE4B-F142-3BB3-64A0-C68BF6287C5A}"/>
              </a:ext>
            </a:extLst>
          </p:cNvPr>
          <p:cNvGraphicFramePr>
            <a:graphicFrameLocks noGrp="1"/>
          </p:cNvGraphicFramePr>
          <p:nvPr>
            <p:ph idx="1"/>
            <p:extLst>
              <p:ext uri="{D42A27DB-BD31-4B8C-83A1-F6EECF244321}">
                <p14:modId xmlns:p14="http://schemas.microsoft.com/office/powerpoint/2010/main" val="936356061"/>
              </p:ext>
            </p:extLst>
          </p:nvPr>
        </p:nvGraphicFramePr>
        <p:xfrm>
          <a:off x="4796496" y="636527"/>
          <a:ext cx="6833175" cy="5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5597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18D5F1-911E-4BCF-9AF0-F3A54D7C0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C84EE41-863A-4DE9-9A51-4F014D681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416" y="485369"/>
            <a:ext cx="11147071" cy="246083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404027-44DD-1725-06A4-45B524C77995}"/>
              </a:ext>
            </a:extLst>
          </p:cNvPr>
          <p:cNvSpPr>
            <a:spLocks noGrp="1"/>
          </p:cNvSpPr>
          <p:nvPr>
            <p:ph type="title"/>
          </p:nvPr>
        </p:nvSpPr>
        <p:spPr>
          <a:xfrm>
            <a:off x="482601" y="976160"/>
            <a:ext cx="10361960" cy="1493871"/>
          </a:xfrm>
        </p:spPr>
        <p:txBody>
          <a:bodyPr>
            <a:normAutofit/>
          </a:bodyPr>
          <a:lstStyle/>
          <a:p>
            <a:r>
              <a:rPr lang="en-AU" dirty="0"/>
              <a:t>Agenda </a:t>
            </a:r>
          </a:p>
        </p:txBody>
      </p:sp>
      <p:cxnSp>
        <p:nvCxnSpPr>
          <p:cNvPr id="13" name="Straight Connector 12">
            <a:extLst>
              <a:ext uri="{FF2B5EF4-FFF2-40B4-BE49-F238E27FC236}">
                <a16:creationId xmlns:a16="http://schemas.microsoft.com/office/drawing/2014/main" id="{00850E05-3320-4817-99CE-D56547FCA8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8990BBA-8A0B-4EF5-A122-0815DEC194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DA9946C-C93A-4350-AC54-937723F6B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5" name="Content Placeholder 2">
            <a:extLst>
              <a:ext uri="{FF2B5EF4-FFF2-40B4-BE49-F238E27FC236}">
                <a16:creationId xmlns:a16="http://schemas.microsoft.com/office/drawing/2014/main" id="{56EF68FE-DD54-FD17-D688-3EB3ACDA34A8}"/>
              </a:ext>
            </a:extLst>
          </p:cNvPr>
          <p:cNvGraphicFramePr>
            <a:graphicFrameLocks noGrp="1"/>
          </p:cNvGraphicFramePr>
          <p:nvPr>
            <p:ph idx="1"/>
            <p:extLst>
              <p:ext uri="{D42A27DB-BD31-4B8C-83A1-F6EECF244321}">
                <p14:modId xmlns:p14="http://schemas.microsoft.com/office/powerpoint/2010/main" val="3672970580"/>
              </p:ext>
            </p:extLst>
          </p:nvPr>
        </p:nvGraphicFramePr>
        <p:xfrm>
          <a:off x="482600" y="3098800"/>
          <a:ext cx="11143887" cy="2779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1831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5CF60-42BD-0B10-7D68-9302EF4EBE8B}"/>
              </a:ext>
            </a:extLst>
          </p:cNvPr>
          <p:cNvSpPr>
            <a:spLocks noGrp="1"/>
          </p:cNvSpPr>
          <p:nvPr>
            <p:ph type="ctrTitle"/>
          </p:nvPr>
        </p:nvSpPr>
        <p:spPr>
          <a:xfrm>
            <a:off x="736600" y="978408"/>
            <a:ext cx="10506991" cy="1071563"/>
          </a:xfrm>
        </p:spPr>
        <p:txBody>
          <a:bodyPr/>
          <a:lstStyle/>
          <a:p>
            <a:r>
              <a:rPr lang="en-AU" sz="4800" dirty="0"/>
              <a:t>Data Introduction details</a:t>
            </a:r>
          </a:p>
        </p:txBody>
      </p:sp>
      <p:sp>
        <p:nvSpPr>
          <p:cNvPr id="3" name="Subtitle 2">
            <a:extLst>
              <a:ext uri="{FF2B5EF4-FFF2-40B4-BE49-F238E27FC236}">
                <a16:creationId xmlns:a16="http://schemas.microsoft.com/office/drawing/2014/main" id="{A8EC8580-985A-0DA2-7095-E08D28810FB4}"/>
              </a:ext>
            </a:extLst>
          </p:cNvPr>
          <p:cNvSpPr>
            <a:spLocks noGrp="1"/>
          </p:cNvSpPr>
          <p:nvPr>
            <p:ph type="subTitle" idx="1"/>
          </p:nvPr>
        </p:nvSpPr>
        <p:spPr>
          <a:xfrm>
            <a:off x="482600" y="2316480"/>
            <a:ext cx="10506991" cy="3563112"/>
          </a:xfrm>
        </p:spPr>
        <p:txBody>
          <a:bodyPr>
            <a:normAutofit/>
          </a:bodyPr>
          <a:lstStyle/>
          <a:p>
            <a:pPr marL="342900" indent="-342900">
              <a:buFont typeface="Arial" panose="020B0604020202020204" pitchFamily="34" charset="0"/>
              <a:buChar char="•"/>
            </a:pPr>
            <a:r>
              <a:rPr lang="en-US" dirty="0"/>
              <a:t>The primary source of data for this study was the Road Crash Information System (RCIS), a comprehensive national road crash database. It encompasses over 500,000 crash records and includes 100 different features.</a:t>
            </a:r>
          </a:p>
          <a:p>
            <a:pPr marL="342900" indent="-342900">
              <a:buFont typeface="Arial" panose="020B0604020202020204" pitchFamily="34" charset="0"/>
              <a:buChar char="•"/>
            </a:pPr>
            <a:r>
              <a:rPr lang="en-US" dirty="0"/>
              <a:t>The RCIS database covers a period of four years from 2006 to 2020, providing a rich and extensive dataset for analyzing road accidents and their characteristics.</a:t>
            </a:r>
            <a:endParaRPr lang="en-AU" dirty="0"/>
          </a:p>
        </p:txBody>
      </p:sp>
    </p:spTree>
    <p:extLst>
      <p:ext uri="{BB962C8B-B14F-4D97-AF65-F5344CB8AC3E}">
        <p14:creationId xmlns:p14="http://schemas.microsoft.com/office/powerpoint/2010/main" val="3714192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2EE356-A629-4F1A-9BAD-E21B3B10D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8B7ED41-F3D7-4286-AD0B-B4A216D7E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410" y="489853"/>
            <a:ext cx="3990149" cy="585810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6D485D-C712-529C-2CFA-87EDC14A4F5A}"/>
              </a:ext>
            </a:extLst>
          </p:cNvPr>
          <p:cNvSpPr>
            <a:spLocks noGrp="1"/>
          </p:cNvSpPr>
          <p:nvPr>
            <p:ph type="title"/>
          </p:nvPr>
        </p:nvSpPr>
        <p:spPr>
          <a:xfrm>
            <a:off x="678955" y="976152"/>
            <a:ext cx="3555211" cy="5024920"/>
          </a:xfrm>
        </p:spPr>
        <p:txBody>
          <a:bodyPr anchor="ctr">
            <a:normAutofit/>
          </a:bodyPr>
          <a:lstStyle/>
          <a:p>
            <a:pPr>
              <a:lnSpc>
                <a:spcPct val="90000"/>
              </a:lnSpc>
            </a:pPr>
            <a:r>
              <a:rPr lang="en-AU" sz="5600"/>
              <a:t>Questions my project will answer</a:t>
            </a:r>
          </a:p>
        </p:txBody>
      </p:sp>
      <p:cxnSp>
        <p:nvCxnSpPr>
          <p:cNvPr id="13" name="Straight Connector 12">
            <a:extLst>
              <a:ext uri="{FF2B5EF4-FFF2-40B4-BE49-F238E27FC236}">
                <a16:creationId xmlns:a16="http://schemas.microsoft.com/office/drawing/2014/main" id="{0317483B-E60B-4F41-9448-D757B9FCD2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B44B66-1945-4638-8E9A-4F49493D7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5" name="Content Placeholder 2">
            <a:extLst>
              <a:ext uri="{FF2B5EF4-FFF2-40B4-BE49-F238E27FC236}">
                <a16:creationId xmlns:a16="http://schemas.microsoft.com/office/drawing/2014/main" id="{89E07BA9-B286-8C1B-DE94-AF1615333286}"/>
              </a:ext>
            </a:extLst>
          </p:cNvPr>
          <p:cNvGraphicFramePr>
            <a:graphicFrameLocks noGrp="1"/>
          </p:cNvGraphicFramePr>
          <p:nvPr>
            <p:ph idx="1"/>
            <p:extLst>
              <p:ext uri="{D42A27DB-BD31-4B8C-83A1-F6EECF244321}">
                <p14:modId xmlns:p14="http://schemas.microsoft.com/office/powerpoint/2010/main" val="1677969952"/>
              </p:ext>
            </p:extLst>
          </p:nvPr>
        </p:nvGraphicFramePr>
        <p:xfrm>
          <a:off x="4796496" y="636527"/>
          <a:ext cx="6833175" cy="5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9970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53" name="Rectangle 52">
            <a:extLst>
              <a:ext uri="{FF2B5EF4-FFF2-40B4-BE49-F238E27FC236}">
                <a16:creationId xmlns:a16="http://schemas.microsoft.com/office/drawing/2014/main" id="{C7FE5201-BB98-480C-BADB-207C8F893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5C99CF-6688-7836-CE17-B4DC0F82AA2C}"/>
              </a:ext>
            </a:extLst>
          </p:cNvPr>
          <p:cNvSpPr>
            <a:spLocks noGrp="1"/>
          </p:cNvSpPr>
          <p:nvPr>
            <p:ph type="title"/>
          </p:nvPr>
        </p:nvSpPr>
        <p:spPr>
          <a:xfrm>
            <a:off x="481007" y="4134848"/>
            <a:ext cx="5481579" cy="2006220"/>
          </a:xfrm>
        </p:spPr>
        <p:txBody>
          <a:bodyPr vert="horz" lIns="91440" tIns="45720" rIns="91440" bIns="45720" rtlCol="0" anchor="ctr">
            <a:normAutofit/>
          </a:bodyPr>
          <a:lstStyle/>
          <a:p>
            <a:pPr>
              <a:lnSpc>
                <a:spcPct val="90000"/>
              </a:lnSpc>
            </a:pPr>
            <a:r>
              <a:rPr lang="en-US" sz="4600"/>
              <a:t>When do/did the most severe accidents happen?</a:t>
            </a:r>
          </a:p>
        </p:txBody>
      </p:sp>
      <p:cxnSp>
        <p:nvCxnSpPr>
          <p:cNvPr id="55" name="Straight Connector 54">
            <a:extLst>
              <a:ext uri="{FF2B5EF4-FFF2-40B4-BE49-F238E27FC236}">
                <a16:creationId xmlns:a16="http://schemas.microsoft.com/office/drawing/2014/main" id="{A7A030CB-D662-4E87-B668-9DE9163E90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95090"/>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0" name="Picture 9" descr="A picture containing text, line, screenshot, plot&#10;&#10;Description automatically generated">
            <a:extLst>
              <a:ext uri="{FF2B5EF4-FFF2-40B4-BE49-F238E27FC236}">
                <a16:creationId xmlns:a16="http://schemas.microsoft.com/office/drawing/2014/main" id="{F2234A69-7F6A-A70D-0C80-6D4A472CB004}"/>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481008" y="885672"/>
            <a:ext cx="5456250" cy="3031627"/>
          </a:xfrm>
          <a:prstGeom prst="rect">
            <a:avLst/>
          </a:prstGeom>
        </p:spPr>
      </p:pic>
      <p:pic>
        <p:nvPicPr>
          <p:cNvPr id="8" name="Content Placeholder 7" descr="A picture containing text, screenshot, software, number&#10;&#10;Description automatically generated">
            <a:extLst>
              <a:ext uri="{FF2B5EF4-FFF2-40B4-BE49-F238E27FC236}">
                <a16:creationId xmlns:a16="http://schemas.microsoft.com/office/drawing/2014/main" id="{D087B71D-3DCB-3B85-3FF3-A9DF742E077A}"/>
              </a:ext>
            </a:extLst>
          </p:cNvPr>
          <p:cNvPicPr>
            <a:picLocks noGrp="1" noChangeAspect="1"/>
          </p:cNvPicPr>
          <p:nvPr>
            <p:ph idx="1"/>
          </p:nvPr>
        </p:nvPicPr>
        <p:blipFill>
          <a:blip r:embed="rId3">
            <a:alphaModFix/>
            <a:extLst>
              <a:ext uri="{28A0092B-C50C-407E-A947-70E740481C1C}">
                <a14:useLocalDpi xmlns:a14="http://schemas.microsoft.com/office/drawing/2010/main" val="0"/>
              </a:ext>
            </a:extLst>
          </a:blip>
          <a:stretch>
            <a:fillRect/>
          </a:stretch>
        </p:blipFill>
        <p:spPr>
          <a:xfrm>
            <a:off x="6173421" y="940235"/>
            <a:ext cx="5456250" cy="3795667"/>
          </a:xfrm>
          <a:prstGeom prst="rect">
            <a:avLst/>
          </a:prstGeom>
        </p:spPr>
      </p:pic>
      <p:cxnSp>
        <p:nvCxnSpPr>
          <p:cNvPr id="57" name="Straight Connector 56">
            <a:extLst>
              <a:ext uri="{FF2B5EF4-FFF2-40B4-BE49-F238E27FC236}">
                <a16:creationId xmlns:a16="http://schemas.microsoft.com/office/drawing/2014/main" id="{F89C6C02-EDA3-4D0B-9C4E-AAE0F2C7D5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2253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06660E41-71CE-4FFE-9511-E9964B3884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9660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84791-F36A-C70E-B3AF-9E99508DFEF7}"/>
              </a:ext>
            </a:extLst>
          </p:cNvPr>
          <p:cNvSpPr>
            <a:spLocks noGrp="1"/>
          </p:cNvSpPr>
          <p:nvPr>
            <p:ph type="ctrTitle"/>
          </p:nvPr>
        </p:nvSpPr>
        <p:spPr>
          <a:xfrm>
            <a:off x="1315616" y="700581"/>
            <a:ext cx="9673975" cy="1064997"/>
          </a:xfrm>
        </p:spPr>
        <p:txBody>
          <a:bodyPr/>
          <a:lstStyle/>
          <a:p>
            <a:r>
              <a:rPr lang="en-AU" sz="3600"/>
              <a:t>What Time and day do most Severe Accidents happen</a:t>
            </a:r>
            <a:endParaRPr lang="en-AU" sz="3600" dirty="0"/>
          </a:p>
        </p:txBody>
      </p:sp>
      <p:pic>
        <p:nvPicPr>
          <p:cNvPr id="6" name="Picture 5">
            <a:extLst>
              <a:ext uri="{FF2B5EF4-FFF2-40B4-BE49-F238E27FC236}">
                <a16:creationId xmlns:a16="http://schemas.microsoft.com/office/drawing/2014/main" id="{11192D7E-0DD0-C0CE-C8E6-650FE3B76FE1}"/>
              </a:ext>
            </a:extLst>
          </p:cNvPr>
          <p:cNvPicPr>
            <a:picLocks noChangeAspect="1"/>
          </p:cNvPicPr>
          <p:nvPr/>
        </p:nvPicPr>
        <p:blipFill>
          <a:blip r:embed="rId2"/>
          <a:stretch>
            <a:fillRect/>
          </a:stretch>
        </p:blipFill>
        <p:spPr>
          <a:xfrm>
            <a:off x="6907294" y="2593908"/>
            <a:ext cx="5138527" cy="3797561"/>
          </a:xfrm>
          <a:prstGeom prst="rect">
            <a:avLst/>
          </a:prstGeom>
        </p:spPr>
      </p:pic>
      <p:sp>
        <p:nvSpPr>
          <p:cNvPr id="3" name="Subtitle 2">
            <a:extLst>
              <a:ext uri="{FF2B5EF4-FFF2-40B4-BE49-F238E27FC236}">
                <a16:creationId xmlns:a16="http://schemas.microsoft.com/office/drawing/2014/main" id="{EAAF734F-B45B-3ECA-6825-D37228F31424}"/>
              </a:ext>
            </a:extLst>
          </p:cNvPr>
          <p:cNvSpPr>
            <a:spLocks noGrp="1"/>
          </p:cNvSpPr>
          <p:nvPr>
            <p:ph type="subTitle" idx="1"/>
          </p:nvPr>
        </p:nvSpPr>
        <p:spPr/>
        <p:txBody>
          <a:bodyPr/>
          <a:lstStyle/>
          <a:p>
            <a:endParaRPr lang="en-AU" dirty="0"/>
          </a:p>
        </p:txBody>
      </p:sp>
      <p:pic>
        <p:nvPicPr>
          <p:cNvPr id="5" name="Picture 4" descr="A screenshot of a calendar&#10;&#10;Description automatically generated with medium confidence">
            <a:extLst>
              <a:ext uri="{FF2B5EF4-FFF2-40B4-BE49-F238E27FC236}">
                <a16:creationId xmlns:a16="http://schemas.microsoft.com/office/drawing/2014/main" id="{45B7CDB8-87FD-0B5F-E2AB-082D85328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70026"/>
            <a:ext cx="6711351" cy="4187393"/>
          </a:xfrm>
          <a:prstGeom prst="rect">
            <a:avLst/>
          </a:prstGeom>
        </p:spPr>
      </p:pic>
    </p:spTree>
    <p:extLst>
      <p:ext uri="{BB962C8B-B14F-4D97-AF65-F5344CB8AC3E}">
        <p14:creationId xmlns:p14="http://schemas.microsoft.com/office/powerpoint/2010/main" val="1217382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70DB-CBA2-B204-B112-67D83A9C708E}"/>
              </a:ext>
            </a:extLst>
          </p:cNvPr>
          <p:cNvSpPr>
            <a:spLocks noGrp="1"/>
          </p:cNvSpPr>
          <p:nvPr>
            <p:ph type="title"/>
          </p:nvPr>
        </p:nvSpPr>
        <p:spPr>
          <a:xfrm>
            <a:off x="482600" y="655609"/>
            <a:ext cx="10634472" cy="250165"/>
          </a:xfrm>
        </p:spPr>
        <p:txBody>
          <a:bodyPr/>
          <a:lstStyle/>
          <a:p>
            <a:r>
              <a:rPr lang="en-AU" sz="4400" dirty="0"/>
              <a:t>Where do most severe accidents occur ?</a:t>
            </a:r>
            <a:br>
              <a:rPr lang="en-US" dirty="0"/>
            </a:br>
            <a:endParaRPr lang="en-AU" dirty="0"/>
          </a:p>
        </p:txBody>
      </p:sp>
      <p:pic>
        <p:nvPicPr>
          <p:cNvPr id="5" name="Content Placeholder 4" descr="A screenshot of a computer screen&#10;&#10;Description automatically generated with low confidence">
            <a:extLst>
              <a:ext uri="{FF2B5EF4-FFF2-40B4-BE49-F238E27FC236}">
                <a16:creationId xmlns:a16="http://schemas.microsoft.com/office/drawing/2014/main" id="{F3868D2B-EBE0-4478-67FC-B14C56F16D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770" y="741872"/>
            <a:ext cx="6308022" cy="5873532"/>
          </a:xfrm>
        </p:spPr>
      </p:pic>
      <p:pic>
        <p:nvPicPr>
          <p:cNvPr id="6" name="Picture 5">
            <a:extLst>
              <a:ext uri="{FF2B5EF4-FFF2-40B4-BE49-F238E27FC236}">
                <a16:creationId xmlns:a16="http://schemas.microsoft.com/office/drawing/2014/main" id="{B346DA62-73A2-4181-C64F-301AEA442F3C}"/>
              </a:ext>
            </a:extLst>
          </p:cNvPr>
          <p:cNvPicPr>
            <a:picLocks noChangeAspect="1"/>
          </p:cNvPicPr>
          <p:nvPr/>
        </p:nvPicPr>
        <p:blipFill>
          <a:blip r:embed="rId3"/>
          <a:stretch>
            <a:fillRect/>
          </a:stretch>
        </p:blipFill>
        <p:spPr>
          <a:xfrm>
            <a:off x="6428792" y="1763486"/>
            <a:ext cx="5280608" cy="4851917"/>
          </a:xfrm>
          <a:prstGeom prst="rect">
            <a:avLst/>
          </a:prstGeom>
        </p:spPr>
      </p:pic>
    </p:spTree>
    <p:extLst>
      <p:ext uri="{BB962C8B-B14F-4D97-AF65-F5344CB8AC3E}">
        <p14:creationId xmlns:p14="http://schemas.microsoft.com/office/powerpoint/2010/main" val="4106681999"/>
      </p:ext>
    </p:extLst>
  </p:cSld>
  <p:clrMapOvr>
    <a:masterClrMapping/>
  </p:clrMapOvr>
</p:sld>
</file>

<file path=ppt/theme/theme1.xml><?xml version="1.0" encoding="utf-8"?>
<a:theme xmlns:a="http://schemas.openxmlformats.org/drawingml/2006/main" name="LevelVTI">
  <a:themeElements>
    <a:clrScheme name="AnalogousFromLightSeedLeftStep">
      <a:dk1>
        <a:srgbClr val="000000"/>
      </a:dk1>
      <a:lt1>
        <a:srgbClr val="FFFFFF"/>
      </a:lt1>
      <a:dk2>
        <a:srgbClr val="223C29"/>
      </a:dk2>
      <a:lt2>
        <a:srgbClr val="E8E8E2"/>
      </a:lt2>
      <a:accent1>
        <a:srgbClr val="9699C6"/>
      </a:accent1>
      <a:accent2>
        <a:srgbClr val="7F9BBA"/>
      </a:accent2>
      <a:accent3>
        <a:srgbClr val="82ABB0"/>
      </a:accent3>
      <a:accent4>
        <a:srgbClr val="78B09E"/>
      </a:accent4>
      <a:accent5>
        <a:srgbClr val="84AE8F"/>
      </a:accent5>
      <a:accent6>
        <a:srgbClr val="81B179"/>
      </a:accent6>
      <a:hlink>
        <a:srgbClr val="888552"/>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docProps/app.xml><?xml version="1.0" encoding="utf-8"?>
<Properties xmlns="http://schemas.openxmlformats.org/officeDocument/2006/extended-properties" xmlns:vt="http://schemas.openxmlformats.org/officeDocument/2006/docPropsVTypes">
  <TotalTime>699</TotalTime>
  <Words>958</Words>
  <Application>Microsoft Office PowerPoint</Application>
  <PresentationFormat>Widescreen</PresentationFormat>
  <Paragraphs>61</Paragraphs>
  <Slides>20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Seaford</vt:lpstr>
      <vt:lpstr>Söhne</vt:lpstr>
      <vt:lpstr>LevelVTI</vt:lpstr>
      <vt:lpstr>Predicting Likelihood and Severity of Road Accidents In Victoria</vt:lpstr>
      <vt:lpstr>Road Safety Challenges and Projections in Victoria</vt:lpstr>
      <vt:lpstr>Importance of Analyzing Traffic Accidents</vt:lpstr>
      <vt:lpstr>Agenda </vt:lpstr>
      <vt:lpstr>Data Introduction details</vt:lpstr>
      <vt:lpstr>Questions my project will answer</vt:lpstr>
      <vt:lpstr>When do/did the most severe accidents happen?</vt:lpstr>
      <vt:lpstr>What Time and day do most Severe Accidents happen</vt:lpstr>
      <vt:lpstr>Where do most severe accidents occur ? </vt:lpstr>
      <vt:lpstr>What Road Types/description led to severe outcomes </vt:lpstr>
      <vt:lpstr>Speeds effect on accident severity and what types of accident lead to most severe outcomes</vt:lpstr>
      <vt:lpstr>How does light and road condition effect accident Severity ??</vt:lpstr>
      <vt:lpstr>How Safety plays a big role in Road accidents </vt:lpstr>
      <vt:lpstr>Recommendations for Solutions</vt:lpstr>
      <vt:lpstr>Predicting accident severity using Machine Learning   </vt:lpstr>
      <vt:lpstr>Logistic regression methodology </vt:lpstr>
      <vt:lpstr>Results</vt:lpstr>
      <vt:lpstr>Best Selected Model</vt:lpstr>
      <vt:lpstr>Limitations </vt:lpstr>
      <vt:lpstr>Executive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Likelihood and Severity of Road Accidents</dc:title>
  <dc:creator>said jomaa</dc:creator>
  <cp:lastModifiedBy>said jomaa</cp:lastModifiedBy>
  <cp:revision>1</cp:revision>
  <dcterms:created xsi:type="dcterms:W3CDTF">2023-06-13T16:53:53Z</dcterms:created>
  <dcterms:modified xsi:type="dcterms:W3CDTF">2023-06-22T03:09:48Z</dcterms:modified>
</cp:coreProperties>
</file>